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341" r:id="rId5"/>
    <p:sldId id="323" r:id="rId6"/>
    <p:sldId id="342" r:id="rId7"/>
    <p:sldId id="263" r:id="rId8"/>
    <p:sldId id="343" r:id="rId9"/>
    <p:sldId id="344" r:id="rId10"/>
    <p:sldId id="345" r:id="rId11"/>
    <p:sldId id="329" r:id="rId12"/>
    <p:sldId id="364" r:id="rId13"/>
    <p:sldId id="361" r:id="rId14"/>
    <p:sldId id="348" r:id="rId15"/>
    <p:sldId id="327" r:id="rId16"/>
    <p:sldId id="349" r:id="rId17"/>
    <p:sldId id="360" r:id="rId18"/>
    <p:sldId id="358" r:id="rId19"/>
    <p:sldId id="350" r:id="rId20"/>
    <p:sldId id="363" r:id="rId21"/>
    <p:sldId id="317" r:id="rId22"/>
    <p:sldId id="282" r:id="rId23"/>
    <p:sldId id="284" r:id="rId24"/>
    <p:sldId id="359" r:id="rId25"/>
    <p:sldId id="353" r:id="rId26"/>
    <p:sldId id="354" r:id="rId27"/>
    <p:sldId id="352" r:id="rId28"/>
    <p:sldId id="355" r:id="rId29"/>
    <p:sldId id="287" r:id="rId30"/>
    <p:sldId id="357" r:id="rId31"/>
  </p:sldIdLst>
  <p:sldSz cx="9144000" cy="6858000" type="screen4x3"/>
  <p:notesSz cx="7010400" cy="9296400"/>
  <p:custDataLst>
    <p:tags r:id="rId3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0000"/>
    <a:srgbClr val="D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71239D-4C87-4E67-B915-7AD290B47BD0}" v="63" dt="2022-11-29T15:44:57.638"/>
    <p1510:client id="{F9BA2429-4E87-4584-BF13-77DC37965772}" vWet="4" dt="2022-11-29T15:44:02.4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Jennifer" userId="5a0e3ae3-30ef-4091-b88b-1545892eb871" providerId="ADAL" clId="{6171239D-4C87-4E67-B915-7AD290B47BD0}"/>
    <pc:docChg chg="custSel delSld modSld">
      <pc:chgData name="Smith, Jennifer" userId="5a0e3ae3-30ef-4091-b88b-1545892eb871" providerId="ADAL" clId="{6171239D-4C87-4E67-B915-7AD290B47BD0}" dt="2022-11-29T15:44:57.638" v="230" actId="1076"/>
      <pc:docMkLst>
        <pc:docMk/>
      </pc:docMkLst>
      <pc:sldChg chg="modSp mod">
        <pc:chgData name="Smith, Jennifer" userId="5a0e3ae3-30ef-4091-b88b-1545892eb871" providerId="ADAL" clId="{6171239D-4C87-4E67-B915-7AD290B47BD0}" dt="2022-11-29T14:35:13.390" v="226" actId="1076"/>
        <pc:sldMkLst>
          <pc:docMk/>
          <pc:sldMk cId="0" sldId="284"/>
        </pc:sldMkLst>
        <pc:spChg chg="mod">
          <ac:chgData name="Smith, Jennifer" userId="5a0e3ae3-30ef-4091-b88b-1545892eb871" providerId="ADAL" clId="{6171239D-4C87-4E67-B915-7AD290B47BD0}" dt="2022-11-28T20:52:43.258" v="156" actId="33524"/>
          <ac:spMkLst>
            <pc:docMk/>
            <pc:sldMk cId="0" sldId="284"/>
            <ac:spMk id="3" creationId="{0B9ED4C6-DF72-41C5-8961-5EDD2E7F9FF4}"/>
          </ac:spMkLst>
        </pc:spChg>
        <pc:spChg chg="mod">
          <ac:chgData name="Smith, Jennifer" userId="5a0e3ae3-30ef-4091-b88b-1545892eb871" providerId="ADAL" clId="{6171239D-4C87-4E67-B915-7AD290B47BD0}" dt="2022-11-28T20:52:01.728" v="123" actId="14100"/>
          <ac:spMkLst>
            <pc:docMk/>
            <pc:sldMk cId="0" sldId="284"/>
            <ac:spMk id="31746" creationId="{C46E9D0E-DF28-4F9F-8CCD-C6FF178B08DA}"/>
          </ac:spMkLst>
        </pc:spChg>
        <pc:picChg chg="mod">
          <ac:chgData name="Smith, Jennifer" userId="5a0e3ae3-30ef-4091-b88b-1545892eb871" providerId="ADAL" clId="{6171239D-4C87-4E67-B915-7AD290B47BD0}" dt="2022-11-29T14:35:13.390" v="226" actId="1076"/>
          <ac:picMkLst>
            <pc:docMk/>
            <pc:sldMk cId="0" sldId="284"/>
            <ac:picMk id="2" creationId="{40D7FCB3-9309-4226-890A-A93392F849DF}"/>
          </ac:picMkLst>
        </pc:picChg>
      </pc:sldChg>
      <pc:sldChg chg="modSp del mod">
        <pc:chgData name="Smith, Jennifer" userId="5a0e3ae3-30ef-4091-b88b-1545892eb871" providerId="ADAL" clId="{6171239D-4C87-4E67-B915-7AD290B47BD0}" dt="2022-11-29T14:33:36.173" v="225" actId="47"/>
        <pc:sldMkLst>
          <pc:docMk/>
          <pc:sldMk cId="0" sldId="334"/>
        </pc:sldMkLst>
        <pc:spChg chg="mod">
          <ac:chgData name="Smith, Jennifer" userId="5a0e3ae3-30ef-4091-b88b-1545892eb871" providerId="ADAL" clId="{6171239D-4C87-4E67-B915-7AD290B47BD0}" dt="2022-11-28T20:51:39.209" v="121" actId="20577"/>
          <ac:spMkLst>
            <pc:docMk/>
            <pc:sldMk cId="0" sldId="334"/>
            <ac:spMk id="3" creationId="{7F3C2B36-C910-4093-9ADF-02C0DAC7163F}"/>
          </ac:spMkLst>
        </pc:spChg>
        <pc:spChg chg="mod">
          <ac:chgData name="Smith, Jennifer" userId="5a0e3ae3-30ef-4091-b88b-1545892eb871" providerId="ADAL" clId="{6171239D-4C87-4E67-B915-7AD290B47BD0}" dt="2022-11-28T20:50:40.493" v="94" actId="20577"/>
          <ac:spMkLst>
            <pc:docMk/>
            <pc:sldMk cId="0" sldId="334"/>
            <ac:spMk id="8194" creationId="{C629E4E9-7E9C-4A23-8272-8E1D341ACB1F}"/>
          </ac:spMkLst>
        </pc:spChg>
      </pc:sldChg>
      <pc:sldChg chg="del">
        <pc:chgData name="Smith, Jennifer" userId="5a0e3ae3-30ef-4091-b88b-1545892eb871" providerId="ADAL" clId="{6171239D-4C87-4E67-B915-7AD290B47BD0}" dt="2022-11-28T19:50:20.775" v="0" actId="47"/>
        <pc:sldMkLst>
          <pc:docMk/>
          <pc:sldMk cId="0" sldId="347"/>
        </pc:sldMkLst>
      </pc:sldChg>
      <pc:sldChg chg="delSp modSp mod delAnim">
        <pc:chgData name="Smith, Jennifer" userId="5a0e3ae3-30ef-4091-b88b-1545892eb871" providerId="ADAL" clId="{6171239D-4C87-4E67-B915-7AD290B47BD0}" dt="2022-11-29T15:44:57.638" v="230" actId="1076"/>
        <pc:sldMkLst>
          <pc:docMk/>
          <pc:sldMk cId="0" sldId="348"/>
        </pc:sldMkLst>
        <pc:spChg chg="mod">
          <ac:chgData name="Smith, Jennifer" userId="5a0e3ae3-30ef-4091-b88b-1545892eb871" providerId="ADAL" clId="{6171239D-4C87-4E67-B915-7AD290B47BD0}" dt="2022-11-28T19:50:52.587" v="42" actId="20577"/>
          <ac:spMkLst>
            <pc:docMk/>
            <pc:sldMk cId="0" sldId="348"/>
            <ac:spMk id="116" creationId="{00000000-0000-0000-0000-000000000000}"/>
          </ac:spMkLst>
        </pc:spChg>
        <pc:picChg chg="del">
          <ac:chgData name="Smith, Jennifer" userId="5a0e3ae3-30ef-4091-b88b-1545892eb871" providerId="ADAL" clId="{6171239D-4C87-4E67-B915-7AD290B47BD0}" dt="2022-11-29T15:44:00.943" v="229" actId="478"/>
          <ac:picMkLst>
            <pc:docMk/>
            <pc:sldMk cId="0" sldId="348"/>
            <ac:picMk id="2" creationId="{76E9CAF5-8D0E-442E-BBD3-7B45344C67B8}"/>
          </ac:picMkLst>
        </pc:picChg>
        <pc:picChg chg="mod">
          <ac:chgData name="Smith, Jennifer" userId="5a0e3ae3-30ef-4091-b88b-1545892eb871" providerId="ADAL" clId="{6171239D-4C87-4E67-B915-7AD290B47BD0}" dt="2022-11-29T15:44:57.638" v="230" actId="1076"/>
          <ac:picMkLst>
            <pc:docMk/>
            <pc:sldMk cId="0" sldId="348"/>
            <ac:picMk id="3" creationId="{66B8FF5D-B23F-40B9-8DA4-47A8D55CE76E}"/>
          </ac:picMkLst>
        </pc:picChg>
      </pc:sldChg>
      <pc:sldChg chg="modSp mod">
        <pc:chgData name="Smith, Jennifer" userId="5a0e3ae3-30ef-4091-b88b-1545892eb871" providerId="ADAL" clId="{6171239D-4C87-4E67-B915-7AD290B47BD0}" dt="2022-11-28T20:54:37.857" v="167" actId="12"/>
        <pc:sldMkLst>
          <pc:docMk/>
          <pc:sldMk cId="0" sldId="354"/>
        </pc:sldMkLst>
        <pc:spChg chg="mod">
          <ac:chgData name="Smith, Jennifer" userId="5a0e3ae3-30ef-4091-b88b-1545892eb871" providerId="ADAL" clId="{6171239D-4C87-4E67-B915-7AD290B47BD0}" dt="2022-11-28T20:54:37.857" v="167" actId="12"/>
          <ac:spMkLst>
            <pc:docMk/>
            <pc:sldMk cId="0" sldId="354"/>
            <ac:spMk id="169" creationId="{00000000-0000-0000-0000-000000000000}"/>
          </ac:spMkLst>
        </pc:spChg>
      </pc:sldChg>
      <pc:sldChg chg="delSp modSp mod delAnim">
        <pc:chgData name="Smith, Jennifer" userId="5a0e3ae3-30ef-4091-b88b-1545892eb871" providerId="ADAL" clId="{6171239D-4C87-4E67-B915-7AD290B47BD0}" dt="2022-11-29T14:39:37.261" v="228" actId="1076"/>
        <pc:sldMkLst>
          <pc:docMk/>
          <pc:sldMk cId="0" sldId="355"/>
        </pc:sldMkLst>
        <pc:spChg chg="mod">
          <ac:chgData name="Smith, Jennifer" userId="5a0e3ae3-30ef-4091-b88b-1545892eb871" providerId="ADAL" clId="{6171239D-4C87-4E67-B915-7AD290B47BD0}" dt="2022-11-28T20:55:38.437" v="222" actId="20577"/>
          <ac:spMkLst>
            <pc:docMk/>
            <pc:sldMk cId="0" sldId="355"/>
            <ac:spMk id="60419" creationId="{00000000-0000-0000-0000-000000000000}"/>
          </ac:spMkLst>
        </pc:spChg>
        <pc:picChg chg="mod">
          <ac:chgData name="Smith, Jennifer" userId="5a0e3ae3-30ef-4091-b88b-1545892eb871" providerId="ADAL" clId="{6171239D-4C87-4E67-B915-7AD290B47BD0}" dt="2022-11-29T14:39:37.261" v="228" actId="1076"/>
          <ac:picMkLst>
            <pc:docMk/>
            <pc:sldMk cId="0" sldId="355"/>
            <ac:picMk id="2" creationId="{F1F6A864-4516-49E1-A0C3-B4A630AE4AAC}"/>
          </ac:picMkLst>
        </pc:picChg>
        <pc:picChg chg="del">
          <ac:chgData name="Smith, Jennifer" userId="5a0e3ae3-30ef-4091-b88b-1545892eb871" providerId="ADAL" clId="{6171239D-4C87-4E67-B915-7AD290B47BD0}" dt="2022-11-29T14:36:46.735" v="227" actId="478"/>
          <ac:picMkLst>
            <pc:docMk/>
            <pc:sldMk cId="0" sldId="355"/>
            <ac:picMk id="3" creationId="{32266412-AB0F-4C9C-BF77-279C8B24FE98}"/>
          </ac:picMkLst>
        </pc:picChg>
      </pc:sldChg>
      <pc:sldChg chg="delSp modSp mod delAnim">
        <pc:chgData name="Smith, Jennifer" userId="5a0e3ae3-30ef-4091-b88b-1545892eb871" providerId="ADAL" clId="{6171239D-4C87-4E67-B915-7AD290B47BD0}" dt="2022-11-29T14:33:17.219" v="224" actId="1076"/>
        <pc:sldMkLst>
          <pc:docMk/>
          <pc:sldMk cId="1623160602" sldId="363"/>
        </pc:sldMkLst>
        <pc:graphicFrameChg chg="mod">
          <ac:chgData name="Smith, Jennifer" userId="5a0e3ae3-30ef-4091-b88b-1545892eb871" providerId="ADAL" clId="{6171239D-4C87-4E67-B915-7AD290B47BD0}" dt="2022-11-28T20:50:18.399" v="90" actId="20577"/>
          <ac:graphicFrameMkLst>
            <pc:docMk/>
            <pc:sldMk cId="1623160602" sldId="363"/>
            <ac:graphicFrameMk id="8" creationId="{7B4A28F4-6FB3-421B-A5B1-27CEBE050568}"/>
          </ac:graphicFrameMkLst>
        </pc:graphicFrameChg>
        <pc:picChg chg="mod">
          <ac:chgData name="Smith, Jennifer" userId="5a0e3ae3-30ef-4091-b88b-1545892eb871" providerId="ADAL" clId="{6171239D-4C87-4E67-B915-7AD290B47BD0}" dt="2022-11-29T14:33:17.219" v="224" actId="1076"/>
          <ac:picMkLst>
            <pc:docMk/>
            <pc:sldMk cId="1623160602" sldId="363"/>
            <ac:picMk id="2" creationId="{EBA3A1C4-B6C6-4562-896F-EF97BEB11C8C}"/>
          </ac:picMkLst>
        </pc:picChg>
        <pc:picChg chg="del">
          <ac:chgData name="Smith, Jennifer" userId="5a0e3ae3-30ef-4091-b88b-1545892eb871" providerId="ADAL" clId="{6171239D-4C87-4E67-B915-7AD290B47BD0}" dt="2022-11-29T14:32:04.100" v="223" actId="478"/>
          <ac:picMkLst>
            <pc:docMk/>
            <pc:sldMk cId="1623160602" sldId="363"/>
            <ac:picMk id="5" creationId="{51828D5B-20CE-4B99-9DA0-6DF922C4ABC4}"/>
          </ac:picMkLst>
        </pc:picChg>
      </pc:sldChg>
      <pc:sldChg chg="del">
        <pc:chgData name="Smith, Jennifer" userId="5a0e3ae3-30ef-4091-b88b-1545892eb871" providerId="ADAL" clId="{6171239D-4C87-4E67-B915-7AD290B47BD0}" dt="2022-11-28T20:53:45.273" v="157" actId="47"/>
        <pc:sldMkLst>
          <pc:docMk/>
          <pc:sldMk cId="3238183397" sldId="36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E31BA6-15B3-4F16-9542-9914172F8FDD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9D89F3A-6088-480E-BD7C-9CF76F73FF62}">
      <dgm:prSet phldrT="[Text]" custT="1"/>
      <dgm:spPr/>
      <dgm:t>
        <a:bodyPr/>
        <a:lstStyle/>
        <a:p>
          <a:r>
            <a:rPr lang="en-US" sz="1800"/>
            <a:t>2023-2024</a:t>
          </a:r>
        </a:p>
      </dgm:t>
    </dgm:pt>
    <dgm:pt modelId="{589415A9-FB3E-4745-A2F5-9FA7CE63D92E}" type="parTrans" cxnId="{C1B87D2B-37F6-4D94-83C0-03F3D5FBE807}">
      <dgm:prSet/>
      <dgm:spPr/>
      <dgm:t>
        <a:bodyPr/>
        <a:lstStyle/>
        <a:p>
          <a:endParaRPr lang="en-US"/>
        </a:p>
      </dgm:t>
    </dgm:pt>
    <dgm:pt modelId="{D280EEF8-FBB7-41D4-8410-12FB5A8823B0}" type="sibTrans" cxnId="{C1B87D2B-37F6-4D94-83C0-03F3D5FBE807}">
      <dgm:prSet/>
      <dgm:spPr/>
      <dgm:t>
        <a:bodyPr/>
        <a:lstStyle/>
        <a:p>
          <a:endParaRPr lang="en-US"/>
        </a:p>
      </dgm:t>
    </dgm:pt>
    <dgm:pt modelId="{BF0CF740-9909-4211-A51E-179E5A877CE9}">
      <dgm:prSet custT="1"/>
      <dgm:spPr/>
      <dgm:t>
        <a:bodyPr/>
        <a:lstStyle/>
        <a:p>
          <a:r>
            <a:rPr lang="en-US" sz="1800"/>
            <a:t>C2:  Differentiation in Instruction </a:t>
          </a:r>
        </a:p>
      </dgm:t>
    </dgm:pt>
    <dgm:pt modelId="{7CBA5AB1-E74D-4F20-B362-57BCCCA3F3FA}" type="parTrans" cxnId="{B5999F94-218E-4F28-A192-BC721D53D348}">
      <dgm:prSet/>
      <dgm:spPr/>
      <dgm:t>
        <a:bodyPr/>
        <a:lstStyle/>
        <a:p>
          <a:endParaRPr lang="en-US"/>
        </a:p>
      </dgm:t>
    </dgm:pt>
    <dgm:pt modelId="{B6AB75B9-8198-4F21-9F23-FFD7560A62E0}" type="sibTrans" cxnId="{B5999F94-218E-4F28-A192-BC721D53D348}">
      <dgm:prSet/>
      <dgm:spPr/>
      <dgm:t>
        <a:bodyPr/>
        <a:lstStyle/>
        <a:p>
          <a:endParaRPr lang="en-US"/>
        </a:p>
      </dgm:t>
    </dgm:pt>
    <dgm:pt modelId="{9DFF8882-34D4-481A-A9AC-76F77EE84D77}">
      <dgm:prSet custT="1"/>
      <dgm:spPr/>
      <dgm:t>
        <a:bodyPr/>
        <a:lstStyle/>
        <a:p>
          <a:r>
            <a:rPr lang="en-US" sz="1800"/>
            <a:t>C1: Content Knowledge</a:t>
          </a:r>
        </a:p>
      </dgm:t>
    </dgm:pt>
    <dgm:pt modelId="{5057F5BC-1D9A-4B76-8839-726099801BD5}" type="sibTrans" cxnId="{8927C389-4D4D-4690-A999-7B57DA43C28E}">
      <dgm:prSet/>
      <dgm:spPr/>
      <dgm:t>
        <a:bodyPr/>
        <a:lstStyle/>
        <a:p>
          <a:endParaRPr lang="en-US"/>
        </a:p>
      </dgm:t>
    </dgm:pt>
    <dgm:pt modelId="{C6F66AB7-C1F2-4A0D-AA91-21C8F5AE5D27}" type="parTrans" cxnId="{8927C389-4D4D-4690-A999-7B57DA43C28E}">
      <dgm:prSet/>
      <dgm:spPr/>
      <dgm:t>
        <a:bodyPr/>
        <a:lstStyle/>
        <a:p>
          <a:endParaRPr lang="en-US"/>
        </a:p>
      </dgm:t>
    </dgm:pt>
    <dgm:pt modelId="{A1BE0D82-DA14-4A6A-A639-678DBCE42EC1}">
      <dgm:prSet custT="1"/>
      <dgm:spPr/>
      <dgm:t>
        <a:bodyPr/>
        <a:lstStyle/>
        <a:p>
          <a:r>
            <a:rPr lang="en-US" sz="1800"/>
            <a:t>C3: Teaching Practice and Learning Environment</a:t>
          </a:r>
        </a:p>
      </dgm:t>
    </dgm:pt>
    <dgm:pt modelId="{385D9357-884E-4021-AD94-D1E94C411AB6}" type="parTrans" cxnId="{860E7BBD-1E26-4B86-8A08-341EDD41F3DB}">
      <dgm:prSet/>
      <dgm:spPr/>
      <dgm:t>
        <a:bodyPr/>
        <a:lstStyle/>
        <a:p>
          <a:endParaRPr lang="en-US"/>
        </a:p>
      </dgm:t>
    </dgm:pt>
    <dgm:pt modelId="{E4BF1FB3-CB9D-45DC-B4C6-C67F701FE17C}" type="sibTrans" cxnId="{860E7BBD-1E26-4B86-8A08-341EDD41F3DB}">
      <dgm:prSet/>
      <dgm:spPr/>
      <dgm:t>
        <a:bodyPr/>
        <a:lstStyle/>
        <a:p>
          <a:endParaRPr lang="en-US"/>
        </a:p>
      </dgm:t>
    </dgm:pt>
    <dgm:pt modelId="{2FBE5018-896D-40EA-AD7B-A8227CFDA314}">
      <dgm:prSet phldrT="[Text]" custT="1"/>
      <dgm:spPr/>
      <dgm:t>
        <a:bodyPr/>
        <a:lstStyle/>
        <a:p>
          <a:r>
            <a:rPr lang="en-US" sz="1800"/>
            <a:t>C4: Effective and Reflective Practitioner</a:t>
          </a:r>
        </a:p>
      </dgm:t>
    </dgm:pt>
    <dgm:pt modelId="{0D92C69D-2B0F-4EEC-AE01-46ABD5D7B5DA}" type="sibTrans" cxnId="{08DA8CFE-E7DE-4FC8-AB4E-E8FAD7004758}">
      <dgm:prSet/>
      <dgm:spPr/>
      <dgm:t>
        <a:bodyPr/>
        <a:lstStyle/>
        <a:p>
          <a:endParaRPr lang="en-US"/>
        </a:p>
      </dgm:t>
    </dgm:pt>
    <dgm:pt modelId="{4E1878AE-B0F1-4039-A66E-16070DCEB970}" type="parTrans" cxnId="{08DA8CFE-E7DE-4FC8-AB4E-E8FAD7004758}">
      <dgm:prSet/>
      <dgm:spPr/>
      <dgm:t>
        <a:bodyPr/>
        <a:lstStyle/>
        <a:p>
          <a:endParaRPr lang="en-US"/>
        </a:p>
      </dgm:t>
    </dgm:pt>
    <dgm:pt modelId="{01B66C6F-60A8-4425-AF2D-25A9B6C83D0D}">
      <dgm:prSet phldrT="[Text]" custT="1"/>
      <dgm:spPr/>
      <dgm:t>
        <a:bodyPr/>
        <a:lstStyle/>
        <a:p>
          <a:r>
            <a:rPr lang="en-US" sz="1800"/>
            <a:t>2024-2025</a:t>
          </a:r>
        </a:p>
      </dgm:t>
    </dgm:pt>
    <dgm:pt modelId="{631E4BE8-6526-436F-85F8-B153D75ECC08}" type="sibTrans" cxnId="{27F29489-4C10-49F7-8032-53C56A128233}">
      <dgm:prSet/>
      <dgm:spPr/>
      <dgm:t>
        <a:bodyPr/>
        <a:lstStyle/>
        <a:p>
          <a:endParaRPr lang="en-US"/>
        </a:p>
      </dgm:t>
    </dgm:pt>
    <dgm:pt modelId="{BA22F159-923A-44A4-B259-E6EE657F5047}" type="parTrans" cxnId="{27F29489-4C10-49F7-8032-53C56A128233}">
      <dgm:prSet/>
      <dgm:spPr/>
      <dgm:t>
        <a:bodyPr/>
        <a:lstStyle/>
        <a:p>
          <a:endParaRPr lang="en-US"/>
        </a:p>
      </dgm:t>
    </dgm:pt>
    <dgm:pt modelId="{F8E3D675-3DD3-429A-9B66-F1382B8B4E21}" type="pres">
      <dgm:prSet presAssocID="{51E31BA6-15B3-4F16-9542-9914172F8FD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E6767B1-6346-450F-BF65-F11791E5BFD4}" type="pres">
      <dgm:prSet presAssocID="{29D89F3A-6088-480E-BD7C-9CF76F73FF62}" presName="root" presStyleCnt="0"/>
      <dgm:spPr/>
    </dgm:pt>
    <dgm:pt modelId="{37F11471-7440-43B7-B973-EA709D6D4A48}" type="pres">
      <dgm:prSet presAssocID="{29D89F3A-6088-480E-BD7C-9CF76F73FF62}" presName="rootComposite" presStyleCnt="0"/>
      <dgm:spPr/>
    </dgm:pt>
    <dgm:pt modelId="{A7D4B4A3-0717-4F7F-9C05-128549EE2016}" type="pres">
      <dgm:prSet presAssocID="{29D89F3A-6088-480E-BD7C-9CF76F73FF62}" presName="rootText" presStyleLbl="node1" presStyleIdx="0" presStyleCnt="2" custLinFactNeighborX="-2834" custLinFactNeighborY="-136"/>
      <dgm:spPr/>
    </dgm:pt>
    <dgm:pt modelId="{57DB7B7D-D2B0-431C-A143-D71889629E14}" type="pres">
      <dgm:prSet presAssocID="{29D89F3A-6088-480E-BD7C-9CF76F73FF62}" presName="rootConnector" presStyleLbl="node1" presStyleIdx="0" presStyleCnt="2"/>
      <dgm:spPr/>
    </dgm:pt>
    <dgm:pt modelId="{C5113950-F05D-4BB4-A634-0B6AA38EB89A}" type="pres">
      <dgm:prSet presAssocID="{29D89F3A-6088-480E-BD7C-9CF76F73FF62}" presName="childShape" presStyleCnt="0"/>
      <dgm:spPr/>
    </dgm:pt>
    <dgm:pt modelId="{C26CCDD1-5316-4A11-A7FC-EAF0D97CA05B}" type="pres">
      <dgm:prSet presAssocID="{C6F66AB7-C1F2-4A0D-AA91-21C8F5AE5D27}" presName="Name13" presStyleLbl="parChTrans1D2" presStyleIdx="0" presStyleCnt="4"/>
      <dgm:spPr/>
    </dgm:pt>
    <dgm:pt modelId="{894BB26F-4C91-45B3-B82E-5E9590460230}" type="pres">
      <dgm:prSet presAssocID="{9DFF8882-34D4-481A-A9AC-76F77EE84D77}" presName="childText" presStyleLbl="bgAcc1" presStyleIdx="0" presStyleCnt="4" custScaleX="135457" custLinFactNeighborX="16751" custLinFactNeighborY="-10392">
        <dgm:presLayoutVars>
          <dgm:bulletEnabled val="1"/>
        </dgm:presLayoutVars>
      </dgm:prSet>
      <dgm:spPr/>
    </dgm:pt>
    <dgm:pt modelId="{73005977-04EB-4681-A175-85F895207A4D}" type="pres">
      <dgm:prSet presAssocID="{385D9357-884E-4021-AD94-D1E94C411AB6}" presName="Name13" presStyleLbl="parChTrans1D2" presStyleIdx="1" presStyleCnt="4"/>
      <dgm:spPr/>
    </dgm:pt>
    <dgm:pt modelId="{1EEB119A-0352-4065-8741-0FF1F34DFD70}" type="pres">
      <dgm:prSet presAssocID="{A1BE0D82-DA14-4A6A-A639-678DBCE42EC1}" presName="childText" presStyleLbl="bgAcc1" presStyleIdx="1" presStyleCnt="4" custScaleX="134419" custLinFactNeighborX="18172" custLinFactNeighborY="-11439">
        <dgm:presLayoutVars>
          <dgm:bulletEnabled val="1"/>
        </dgm:presLayoutVars>
      </dgm:prSet>
      <dgm:spPr/>
    </dgm:pt>
    <dgm:pt modelId="{BA7C0662-2F32-4F02-ACC4-3D4E09D41EC9}" type="pres">
      <dgm:prSet presAssocID="{01B66C6F-60A8-4425-AF2D-25A9B6C83D0D}" presName="root" presStyleCnt="0"/>
      <dgm:spPr/>
    </dgm:pt>
    <dgm:pt modelId="{57CF789D-A393-46F7-9E17-F967A3116409}" type="pres">
      <dgm:prSet presAssocID="{01B66C6F-60A8-4425-AF2D-25A9B6C83D0D}" presName="rootComposite" presStyleCnt="0"/>
      <dgm:spPr/>
    </dgm:pt>
    <dgm:pt modelId="{1ECD3B72-421B-4544-A97B-3087FA807363}" type="pres">
      <dgm:prSet presAssocID="{01B66C6F-60A8-4425-AF2D-25A9B6C83D0D}" presName="rootText" presStyleLbl="node1" presStyleIdx="1" presStyleCnt="2" custScaleY="96501" custLinFactNeighborX="22840" custLinFactNeighborY="-136"/>
      <dgm:spPr/>
    </dgm:pt>
    <dgm:pt modelId="{B563A5E9-B1AE-4777-80A4-3607BE7B4D13}" type="pres">
      <dgm:prSet presAssocID="{01B66C6F-60A8-4425-AF2D-25A9B6C83D0D}" presName="rootConnector" presStyleLbl="node1" presStyleIdx="1" presStyleCnt="2"/>
      <dgm:spPr/>
    </dgm:pt>
    <dgm:pt modelId="{39A12EC1-E8FA-4CBD-86E5-190B22AEB474}" type="pres">
      <dgm:prSet presAssocID="{01B66C6F-60A8-4425-AF2D-25A9B6C83D0D}" presName="childShape" presStyleCnt="0"/>
      <dgm:spPr/>
    </dgm:pt>
    <dgm:pt modelId="{6B981C00-E3E9-4F47-9B94-C0217B46CE93}" type="pres">
      <dgm:prSet presAssocID="{7CBA5AB1-E74D-4F20-B362-57BCCCA3F3FA}" presName="Name13" presStyleLbl="parChTrans1D2" presStyleIdx="2" presStyleCnt="4"/>
      <dgm:spPr/>
    </dgm:pt>
    <dgm:pt modelId="{8454F1D1-ACE2-4D76-A63D-C57B793E292F}" type="pres">
      <dgm:prSet presAssocID="{BF0CF740-9909-4211-A51E-179E5A877CE9}" presName="childText" presStyleLbl="bgAcc1" presStyleIdx="2" presStyleCnt="4" custScaleX="117879" custLinFactNeighborX="37887" custLinFactNeighborY="-12932">
        <dgm:presLayoutVars>
          <dgm:bulletEnabled val="1"/>
        </dgm:presLayoutVars>
      </dgm:prSet>
      <dgm:spPr/>
    </dgm:pt>
    <dgm:pt modelId="{0C85D91E-F06E-48AF-9565-20D9B6180992}" type="pres">
      <dgm:prSet presAssocID="{4E1878AE-B0F1-4039-A66E-16070DCEB970}" presName="Name13" presStyleLbl="parChTrans1D2" presStyleIdx="3" presStyleCnt="4"/>
      <dgm:spPr/>
    </dgm:pt>
    <dgm:pt modelId="{DE276B11-BDB5-49B4-B587-F72A09C1839A}" type="pres">
      <dgm:prSet presAssocID="{2FBE5018-896D-40EA-AD7B-A8227CFDA314}" presName="childText" presStyleLbl="bgAcc1" presStyleIdx="3" presStyleCnt="4" custScaleX="134222" custScaleY="85608" custLinFactNeighborX="37513" custLinFactNeighborY="-11361">
        <dgm:presLayoutVars>
          <dgm:bulletEnabled val="1"/>
        </dgm:presLayoutVars>
      </dgm:prSet>
      <dgm:spPr/>
    </dgm:pt>
  </dgm:ptLst>
  <dgm:cxnLst>
    <dgm:cxn modelId="{98C8630E-B3F8-4C71-8CB4-3F63799676E9}" type="presOf" srcId="{01B66C6F-60A8-4425-AF2D-25A9B6C83D0D}" destId="{B563A5E9-B1AE-4777-80A4-3607BE7B4D13}" srcOrd="1" destOrd="0" presId="urn:microsoft.com/office/officeart/2005/8/layout/hierarchy3"/>
    <dgm:cxn modelId="{8F443222-0E5D-4FE9-A272-E2C19546F9FF}" type="presOf" srcId="{29D89F3A-6088-480E-BD7C-9CF76F73FF62}" destId="{A7D4B4A3-0717-4F7F-9C05-128549EE2016}" srcOrd="0" destOrd="0" presId="urn:microsoft.com/office/officeart/2005/8/layout/hierarchy3"/>
    <dgm:cxn modelId="{C1B87D2B-37F6-4D94-83C0-03F3D5FBE807}" srcId="{51E31BA6-15B3-4F16-9542-9914172F8FDD}" destId="{29D89F3A-6088-480E-BD7C-9CF76F73FF62}" srcOrd="0" destOrd="0" parTransId="{589415A9-FB3E-4745-A2F5-9FA7CE63D92E}" sibTransId="{D280EEF8-FBB7-41D4-8410-12FB5A8823B0}"/>
    <dgm:cxn modelId="{7CEBA82E-36A3-41E9-A6FE-EE09B7DD9B7C}" type="presOf" srcId="{51E31BA6-15B3-4F16-9542-9914172F8FDD}" destId="{F8E3D675-3DD3-429A-9B66-F1382B8B4E21}" srcOrd="0" destOrd="0" presId="urn:microsoft.com/office/officeart/2005/8/layout/hierarchy3"/>
    <dgm:cxn modelId="{0361C946-A18F-4EB4-B56C-ADF9BD979093}" type="presOf" srcId="{2FBE5018-896D-40EA-AD7B-A8227CFDA314}" destId="{DE276B11-BDB5-49B4-B587-F72A09C1839A}" srcOrd="0" destOrd="0" presId="urn:microsoft.com/office/officeart/2005/8/layout/hierarchy3"/>
    <dgm:cxn modelId="{9B44F452-98DC-416E-A117-5B9AFEA62255}" type="presOf" srcId="{385D9357-884E-4021-AD94-D1E94C411AB6}" destId="{73005977-04EB-4681-A175-85F895207A4D}" srcOrd="0" destOrd="0" presId="urn:microsoft.com/office/officeart/2005/8/layout/hierarchy3"/>
    <dgm:cxn modelId="{5AFB775A-931F-4BB6-9EA3-65024A2FC67E}" type="presOf" srcId="{BF0CF740-9909-4211-A51E-179E5A877CE9}" destId="{8454F1D1-ACE2-4D76-A63D-C57B793E292F}" srcOrd="0" destOrd="0" presId="urn:microsoft.com/office/officeart/2005/8/layout/hierarchy3"/>
    <dgm:cxn modelId="{7F52AA80-3E99-4574-8156-65C19DE6CDD0}" type="presOf" srcId="{01B66C6F-60A8-4425-AF2D-25A9B6C83D0D}" destId="{1ECD3B72-421B-4544-A97B-3087FA807363}" srcOrd="0" destOrd="0" presId="urn:microsoft.com/office/officeart/2005/8/layout/hierarchy3"/>
    <dgm:cxn modelId="{27F29489-4C10-49F7-8032-53C56A128233}" srcId="{51E31BA6-15B3-4F16-9542-9914172F8FDD}" destId="{01B66C6F-60A8-4425-AF2D-25A9B6C83D0D}" srcOrd="1" destOrd="0" parTransId="{BA22F159-923A-44A4-B259-E6EE657F5047}" sibTransId="{631E4BE8-6526-436F-85F8-B153D75ECC08}"/>
    <dgm:cxn modelId="{8927C389-4D4D-4690-A999-7B57DA43C28E}" srcId="{29D89F3A-6088-480E-BD7C-9CF76F73FF62}" destId="{9DFF8882-34D4-481A-A9AC-76F77EE84D77}" srcOrd="0" destOrd="0" parTransId="{C6F66AB7-C1F2-4A0D-AA91-21C8F5AE5D27}" sibTransId="{5057F5BC-1D9A-4B76-8839-726099801BD5}"/>
    <dgm:cxn modelId="{B5999F94-218E-4F28-A192-BC721D53D348}" srcId="{01B66C6F-60A8-4425-AF2D-25A9B6C83D0D}" destId="{BF0CF740-9909-4211-A51E-179E5A877CE9}" srcOrd="0" destOrd="0" parTransId="{7CBA5AB1-E74D-4F20-B362-57BCCCA3F3FA}" sibTransId="{B6AB75B9-8198-4F21-9F23-FFD7560A62E0}"/>
    <dgm:cxn modelId="{11CE4B95-8534-4D3B-A2F8-F9F27C8792C9}" type="presOf" srcId="{4E1878AE-B0F1-4039-A66E-16070DCEB970}" destId="{0C85D91E-F06E-48AF-9565-20D9B6180992}" srcOrd="0" destOrd="0" presId="urn:microsoft.com/office/officeart/2005/8/layout/hierarchy3"/>
    <dgm:cxn modelId="{7885F997-56FF-47FB-933B-FFCD8EF6BB53}" type="presOf" srcId="{A1BE0D82-DA14-4A6A-A639-678DBCE42EC1}" destId="{1EEB119A-0352-4065-8741-0FF1F34DFD70}" srcOrd="0" destOrd="0" presId="urn:microsoft.com/office/officeart/2005/8/layout/hierarchy3"/>
    <dgm:cxn modelId="{B1FD2199-744E-4FCE-9663-5F563F1CE68F}" type="presOf" srcId="{9DFF8882-34D4-481A-A9AC-76F77EE84D77}" destId="{894BB26F-4C91-45B3-B82E-5E9590460230}" srcOrd="0" destOrd="0" presId="urn:microsoft.com/office/officeart/2005/8/layout/hierarchy3"/>
    <dgm:cxn modelId="{860E7BBD-1E26-4B86-8A08-341EDD41F3DB}" srcId="{29D89F3A-6088-480E-BD7C-9CF76F73FF62}" destId="{A1BE0D82-DA14-4A6A-A639-678DBCE42EC1}" srcOrd="1" destOrd="0" parTransId="{385D9357-884E-4021-AD94-D1E94C411AB6}" sibTransId="{E4BF1FB3-CB9D-45DC-B4C6-C67F701FE17C}"/>
    <dgm:cxn modelId="{822EB5C0-3559-4CDE-8E30-5FF35543B96E}" type="presOf" srcId="{29D89F3A-6088-480E-BD7C-9CF76F73FF62}" destId="{57DB7B7D-D2B0-431C-A143-D71889629E14}" srcOrd="1" destOrd="0" presId="urn:microsoft.com/office/officeart/2005/8/layout/hierarchy3"/>
    <dgm:cxn modelId="{F0F47FC5-DBF6-4906-ABF1-FA552FD0C5E2}" type="presOf" srcId="{C6F66AB7-C1F2-4A0D-AA91-21C8F5AE5D27}" destId="{C26CCDD1-5316-4A11-A7FC-EAF0D97CA05B}" srcOrd="0" destOrd="0" presId="urn:microsoft.com/office/officeart/2005/8/layout/hierarchy3"/>
    <dgm:cxn modelId="{2713F2D6-5624-4994-8F4D-2F520CCFF6B9}" type="presOf" srcId="{7CBA5AB1-E74D-4F20-B362-57BCCCA3F3FA}" destId="{6B981C00-E3E9-4F47-9B94-C0217B46CE93}" srcOrd="0" destOrd="0" presId="urn:microsoft.com/office/officeart/2005/8/layout/hierarchy3"/>
    <dgm:cxn modelId="{08DA8CFE-E7DE-4FC8-AB4E-E8FAD7004758}" srcId="{01B66C6F-60A8-4425-AF2D-25A9B6C83D0D}" destId="{2FBE5018-896D-40EA-AD7B-A8227CFDA314}" srcOrd="1" destOrd="0" parTransId="{4E1878AE-B0F1-4039-A66E-16070DCEB970}" sibTransId="{0D92C69D-2B0F-4EEC-AE01-46ABD5D7B5DA}"/>
    <dgm:cxn modelId="{C232986A-53FE-4604-AA92-1A3F0FB001C8}" type="presParOf" srcId="{F8E3D675-3DD3-429A-9B66-F1382B8B4E21}" destId="{4E6767B1-6346-450F-BF65-F11791E5BFD4}" srcOrd="0" destOrd="0" presId="urn:microsoft.com/office/officeart/2005/8/layout/hierarchy3"/>
    <dgm:cxn modelId="{EBD19916-1BD3-406A-851C-4F5FD353D7FC}" type="presParOf" srcId="{4E6767B1-6346-450F-BF65-F11791E5BFD4}" destId="{37F11471-7440-43B7-B973-EA709D6D4A48}" srcOrd="0" destOrd="0" presId="urn:microsoft.com/office/officeart/2005/8/layout/hierarchy3"/>
    <dgm:cxn modelId="{53162B6F-4BB2-4527-B177-F03844F3788C}" type="presParOf" srcId="{37F11471-7440-43B7-B973-EA709D6D4A48}" destId="{A7D4B4A3-0717-4F7F-9C05-128549EE2016}" srcOrd="0" destOrd="0" presId="urn:microsoft.com/office/officeart/2005/8/layout/hierarchy3"/>
    <dgm:cxn modelId="{CFC37F04-EEE6-4E32-B696-C06B297E3C72}" type="presParOf" srcId="{37F11471-7440-43B7-B973-EA709D6D4A48}" destId="{57DB7B7D-D2B0-431C-A143-D71889629E14}" srcOrd="1" destOrd="0" presId="urn:microsoft.com/office/officeart/2005/8/layout/hierarchy3"/>
    <dgm:cxn modelId="{1FD16E2A-B406-461B-B80A-D4855915573B}" type="presParOf" srcId="{4E6767B1-6346-450F-BF65-F11791E5BFD4}" destId="{C5113950-F05D-4BB4-A634-0B6AA38EB89A}" srcOrd="1" destOrd="0" presId="urn:microsoft.com/office/officeart/2005/8/layout/hierarchy3"/>
    <dgm:cxn modelId="{686B9561-965F-4BCE-B0D9-767F3EA5861B}" type="presParOf" srcId="{C5113950-F05D-4BB4-A634-0B6AA38EB89A}" destId="{C26CCDD1-5316-4A11-A7FC-EAF0D97CA05B}" srcOrd="0" destOrd="0" presId="urn:microsoft.com/office/officeart/2005/8/layout/hierarchy3"/>
    <dgm:cxn modelId="{91D70874-E572-4F8D-A304-3E9788743C04}" type="presParOf" srcId="{C5113950-F05D-4BB4-A634-0B6AA38EB89A}" destId="{894BB26F-4C91-45B3-B82E-5E9590460230}" srcOrd="1" destOrd="0" presId="urn:microsoft.com/office/officeart/2005/8/layout/hierarchy3"/>
    <dgm:cxn modelId="{3C72B6C5-711A-47F5-BE7F-4F9791DEA929}" type="presParOf" srcId="{C5113950-F05D-4BB4-A634-0B6AA38EB89A}" destId="{73005977-04EB-4681-A175-85F895207A4D}" srcOrd="2" destOrd="0" presId="urn:microsoft.com/office/officeart/2005/8/layout/hierarchy3"/>
    <dgm:cxn modelId="{A7A5181B-F1B9-460E-A2DC-8E8D2F31BE95}" type="presParOf" srcId="{C5113950-F05D-4BB4-A634-0B6AA38EB89A}" destId="{1EEB119A-0352-4065-8741-0FF1F34DFD70}" srcOrd="3" destOrd="0" presId="urn:microsoft.com/office/officeart/2005/8/layout/hierarchy3"/>
    <dgm:cxn modelId="{0A14E211-0EE3-4EFA-80A2-3173A5D7EF42}" type="presParOf" srcId="{F8E3D675-3DD3-429A-9B66-F1382B8B4E21}" destId="{BA7C0662-2F32-4F02-ACC4-3D4E09D41EC9}" srcOrd="1" destOrd="0" presId="urn:microsoft.com/office/officeart/2005/8/layout/hierarchy3"/>
    <dgm:cxn modelId="{E92C530D-4751-4CAB-B5F8-CB4586D2FF65}" type="presParOf" srcId="{BA7C0662-2F32-4F02-ACC4-3D4E09D41EC9}" destId="{57CF789D-A393-46F7-9E17-F967A3116409}" srcOrd="0" destOrd="0" presId="urn:microsoft.com/office/officeart/2005/8/layout/hierarchy3"/>
    <dgm:cxn modelId="{FB66A9A7-9F46-40E6-9859-03E2A936DB19}" type="presParOf" srcId="{57CF789D-A393-46F7-9E17-F967A3116409}" destId="{1ECD3B72-421B-4544-A97B-3087FA807363}" srcOrd="0" destOrd="0" presId="urn:microsoft.com/office/officeart/2005/8/layout/hierarchy3"/>
    <dgm:cxn modelId="{4A2D0E86-6F8B-4704-86E3-C50F0019F267}" type="presParOf" srcId="{57CF789D-A393-46F7-9E17-F967A3116409}" destId="{B563A5E9-B1AE-4777-80A4-3607BE7B4D13}" srcOrd="1" destOrd="0" presId="urn:microsoft.com/office/officeart/2005/8/layout/hierarchy3"/>
    <dgm:cxn modelId="{438332E2-C135-4E08-B534-8312841FF68F}" type="presParOf" srcId="{BA7C0662-2F32-4F02-ACC4-3D4E09D41EC9}" destId="{39A12EC1-E8FA-4CBD-86E5-190B22AEB474}" srcOrd="1" destOrd="0" presId="urn:microsoft.com/office/officeart/2005/8/layout/hierarchy3"/>
    <dgm:cxn modelId="{EFE27921-C269-45BF-9620-E0B7821FE495}" type="presParOf" srcId="{39A12EC1-E8FA-4CBD-86E5-190B22AEB474}" destId="{6B981C00-E3E9-4F47-9B94-C0217B46CE93}" srcOrd="0" destOrd="0" presId="urn:microsoft.com/office/officeart/2005/8/layout/hierarchy3"/>
    <dgm:cxn modelId="{96168FC2-1FDE-4294-972E-9425E4871A68}" type="presParOf" srcId="{39A12EC1-E8FA-4CBD-86E5-190B22AEB474}" destId="{8454F1D1-ACE2-4D76-A63D-C57B793E292F}" srcOrd="1" destOrd="0" presId="urn:microsoft.com/office/officeart/2005/8/layout/hierarchy3"/>
    <dgm:cxn modelId="{E5754B56-10F5-4CC9-83AA-5BB4543EA72E}" type="presParOf" srcId="{39A12EC1-E8FA-4CBD-86E5-190B22AEB474}" destId="{0C85D91E-F06E-48AF-9565-20D9B6180992}" srcOrd="2" destOrd="0" presId="urn:microsoft.com/office/officeart/2005/8/layout/hierarchy3"/>
    <dgm:cxn modelId="{A2AFD7D2-D908-453E-AD24-DBD1E16DF6E7}" type="presParOf" srcId="{39A12EC1-E8FA-4CBD-86E5-190B22AEB474}" destId="{DE276B11-BDB5-49B4-B587-F72A09C1839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4B4A3-0717-4F7F-9C05-128549EE2016}">
      <dsp:nvSpPr>
        <dsp:cNvPr id="0" name=""/>
        <dsp:cNvSpPr/>
      </dsp:nvSpPr>
      <dsp:spPr>
        <a:xfrm>
          <a:off x="753317" y="0"/>
          <a:ext cx="2523529" cy="12617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2023-2024</a:t>
          </a:r>
        </a:p>
      </dsp:txBody>
      <dsp:txXfrm>
        <a:off x="790273" y="36956"/>
        <a:ext cx="2449617" cy="1187852"/>
      </dsp:txXfrm>
    </dsp:sp>
    <dsp:sp modelId="{C26CCDD1-5316-4A11-A7FC-EAF0D97CA05B}">
      <dsp:nvSpPr>
        <dsp:cNvPr id="0" name=""/>
        <dsp:cNvSpPr/>
      </dsp:nvSpPr>
      <dsp:spPr>
        <a:xfrm>
          <a:off x="1005670" y="1261764"/>
          <a:ext cx="662042" cy="816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6912"/>
              </a:lnTo>
              <a:lnTo>
                <a:pt x="662042" y="81691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4BB26F-4C91-45B3-B82E-5E9590460230}">
      <dsp:nvSpPr>
        <dsp:cNvPr id="0" name=""/>
        <dsp:cNvSpPr/>
      </dsp:nvSpPr>
      <dsp:spPr>
        <a:xfrm>
          <a:off x="1667713" y="1447794"/>
          <a:ext cx="2734638" cy="1261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C1: Content Knowledge</a:t>
          </a:r>
        </a:p>
      </dsp:txBody>
      <dsp:txXfrm>
        <a:off x="1704669" y="1484750"/>
        <a:ext cx="2660726" cy="1187852"/>
      </dsp:txXfrm>
    </dsp:sp>
    <dsp:sp modelId="{73005977-04EB-4681-A175-85F895207A4D}">
      <dsp:nvSpPr>
        <dsp:cNvPr id="0" name=""/>
        <dsp:cNvSpPr/>
      </dsp:nvSpPr>
      <dsp:spPr>
        <a:xfrm>
          <a:off x="1005670" y="1261764"/>
          <a:ext cx="690730" cy="2380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0907"/>
              </a:lnTo>
              <a:lnTo>
                <a:pt x="690730" y="2380907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B119A-0352-4065-8741-0FF1F34DFD70}">
      <dsp:nvSpPr>
        <dsp:cNvPr id="0" name=""/>
        <dsp:cNvSpPr/>
      </dsp:nvSpPr>
      <dsp:spPr>
        <a:xfrm>
          <a:off x="1696400" y="3011790"/>
          <a:ext cx="2713682" cy="1261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C3: Teaching Practice and Learning Environment</a:t>
          </a:r>
        </a:p>
      </dsp:txBody>
      <dsp:txXfrm>
        <a:off x="1733356" y="3048746"/>
        <a:ext cx="2639770" cy="1187852"/>
      </dsp:txXfrm>
    </dsp:sp>
    <dsp:sp modelId="{1ECD3B72-421B-4544-A97B-3087FA807363}">
      <dsp:nvSpPr>
        <dsp:cNvPr id="0" name=""/>
        <dsp:cNvSpPr/>
      </dsp:nvSpPr>
      <dsp:spPr>
        <a:xfrm>
          <a:off x="4766728" y="0"/>
          <a:ext cx="2523529" cy="12176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2024-2025</a:t>
          </a:r>
        </a:p>
      </dsp:txBody>
      <dsp:txXfrm>
        <a:off x="4802391" y="35663"/>
        <a:ext cx="2452203" cy="1146289"/>
      </dsp:txXfrm>
    </dsp:sp>
    <dsp:sp modelId="{6B981C00-E3E9-4F47-9B94-C0217B46CE93}">
      <dsp:nvSpPr>
        <dsp:cNvPr id="0" name=""/>
        <dsp:cNvSpPr/>
      </dsp:nvSpPr>
      <dsp:spPr>
        <a:xfrm>
          <a:off x="5019081" y="1217615"/>
          <a:ext cx="440850" cy="784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4863"/>
              </a:lnTo>
              <a:lnTo>
                <a:pt x="440850" y="78486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54F1D1-ACE2-4D76-A63D-C57B793E292F}">
      <dsp:nvSpPr>
        <dsp:cNvPr id="0" name=""/>
        <dsp:cNvSpPr/>
      </dsp:nvSpPr>
      <dsp:spPr>
        <a:xfrm>
          <a:off x="5459932" y="1371596"/>
          <a:ext cx="2379769" cy="1261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C2:  Differentiation in Instruction </a:t>
          </a:r>
        </a:p>
      </dsp:txBody>
      <dsp:txXfrm>
        <a:off x="5496888" y="1408552"/>
        <a:ext cx="2305857" cy="1187852"/>
      </dsp:txXfrm>
    </dsp:sp>
    <dsp:sp modelId="{0C85D91E-F06E-48AF-9565-20D9B6180992}">
      <dsp:nvSpPr>
        <dsp:cNvPr id="0" name=""/>
        <dsp:cNvSpPr/>
      </dsp:nvSpPr>
      <dsp:spPr>
        <a:xfrm>
          <a:off x="5019081" y="1217615"/>
          <a:ext cx="433300" cy="2291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1095"/>
              </a:lnTo>
              <a:lnTo>
                <a:pt x="433300" y="229109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76B11-BDB5-49B4-B587-F72A09C1839A}">
      <dsp:nvSpPr>
        <dsp:cNvPr id="0" name=""/>
        <dsp:cNvSpPr/>
      </dsp:nvSpPr>
      <dsp:spPr>
        <a:xfrm>
          <a:off x="5452381" y="2968625"/>
          <a:ext cx="2709705" cy="1080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C4: Effective and Reflective Practitioner</a:t>
          </a:r>
        </a:p>
      </dsp:txBody>
      <dsp:txXfrm>
        <a:off x="5484018" y="3000262"/>
        <a:ext cx="2646431" cy="1016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7600C7-9AE1-4ABB-80C8-CEE1908BEB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02044-AB6D-4C4A-9815-E83208A1AD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C6C74AC-EE26-4DDD-A709-B49CAF4F5E3E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0B00-24E2-4F9E-9C70-E846B85DDB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9D7DB-5595-4E91-9DAE-0DE00B5EB1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938D24-AC6D-4787-8FBC-B895A841A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65CC68-1C4B-4D9D-9864-75F6D5B33F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E035EE-46F1-4DF2-A4CF-6139E584163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87E7AF-7CD7-41B5-BEE8-6D57A2112753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B5EE0CB-BFD1-4BF8-8220-33117BA7C9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1B5D89F-F2BA-489C-A177-1AA371CFB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5" tIns="46587" rIns="93175" bIns="4658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5A6F4-967D-4A7E-8879-CD6D9C50EC0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5A253-6241-4092-80F6-80ACE1C639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A85FF0-15B0-4447-A05F-C89EFE0FD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57;g46f81dfef1_0_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Google Shape;58;g46f81dfef1_0_0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59" tIns="93159" rIns="93159" bIns="9315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Google Shape;163;g46f81dfef1_0_17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Google Shape;164;g46f81dfef1_0_176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59" tIns="93159" rIns="93159" bIns="9315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Google Shape;148;g46f81dfef1_0_1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Google Shape;149;g46f81dfef1_0_16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59" tIns="93159" rIns="93159" bIns="9315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Google Shape;171;g46f81dfef1_0_16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Google Shape;172;g46f81dfef1_0_161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59" tIns="93159" rIns="93159" bIns="9315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Google Shape;223;g45d07c9c8f_0_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Google Shape;224;g45d07c9c8f_0_0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59" tIns="93159" rIns="93159" bIns="9315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65;g46f81dfef1_0_3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Google Shape;66;g46f81dfef1_0_31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59" tIns="93159" rIns="93159" bIns="9315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72;g46f81dfef1_0_6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Google Shape;73;g46f81dfef1_0_60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59" tIns="93159" rIns="93159" bIns="9315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81;g46f81dfef1_0_7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Google Shape;82;g46f81dfef1_0_73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59" tIns="93159" rIns="93159" bIns="93159" numCol="1" anchor="t" anchorCtr="0" compatLnSpc="1">
            <a:prstTxWarp prst="textNoShape">
              <a:avLst/>
            </a:prstTxWarp>
          </a:bodyPr>
          <a:lstStyle/>
          <a:p>
            <a:pPr marL="465871" indent="-304111">
              <a:spcBef>
                <a:spcPct val="0"/>
              </a:spcBef>
              <a:buSzPts val="1100"/>
              <a:buFontTx/>
              <a:buAutoNum type="arabicPeriod"/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Google Shape;89;g46f81dfef1_0_118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Google Shape;90;g46f81dfef1_0_118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59" tIns="93159" rIns="93159" bIns="9315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Google Shape;112;g46f81dfef1_0_5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Google Shape;113;g46f81dfef1_0_53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59" tIns="93159" rIns="93159" bIns="9315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Google Shape;119;g46f81dfef1_0_11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Google Shape;120;g46f81dfef1_0_112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59" tIns="93159" rIns="93159" bIns="9315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Google Shape;127;g46f81dfef1_0_13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Google Shape;128;g46f81dfef1_0_131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59" tIns="93159" rIns="93159" bIns="9315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Google Shape;155;g46f81dfef1_0_17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Google Shape;156;g46f81dfef1_0_171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59" tIns="93159" rIns="93159" bIns="9315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BRC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5725"/>
            <a:ext cx="19812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8E17DD-FF7C-491A-8C89-681273D81D29}"/>
              </a:ext>
            </a:extLst>
          </p:cNvPr>
          <p:cNvSpPr/>
          <p:nvPr userDrawn="1"/>
        </p:nvSpPr>
        <p:spPr>
          <a:xfrm>
            <a:off x="533400" y="0"/>
            <a:ext cx="304800" cy="6858000"/>
          </a:xfrm>
          <a:prstGeom prst="rect">
            <a:avLst/>
          </a:prstGeom>
          <a:solidFill>
            <a:srgbClr val="D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5D567B6-5169-4976-85BA-17168CBDF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0" y="6340475"/>
            <a:ext cx="914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D09A3-F827-4CC4-9A7F-783F5C803F83}" type="datetime1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B5F47-5811-4A68-B830-B7CF2CB7CA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29600" y="6356350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AB830-3884-4C64-B78C-89FA89C80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2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6FFF48-5E41-411C-9DD4-8E24EA51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F624F-574D-4C2D-A941-8DA1BF1092BF}" type="datetime1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45A966-E757-40CB-9664-2391E94B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http://www.nbrc.illinoisstate.edu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7D6CCA-F3A0-499D-8EF6-B4F7C611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89BCC-CADB-45CD-A45E-9B1B6A098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6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FF48-5E41-411C-9DD4-8E24EA51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1E7B0-13E1-4A00-AEED-92C670FAEAAC}" type="datetime1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5A966-E757-40CB-9664-2391E94B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http://www.nbrc.illinoisstate.edu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D6CCA-F3A0-499D-8EF6-B4F7C611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1D708-662F-435E-BA6B-CA581E2F1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15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FF48-5E41-411C-9DD4-8E24EA51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11F03-838B-4382-89D1-E0576E911303}" type="datetime1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5A966-E757-40CB-9664-2391E94B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http://www.nbrc.illinoisstate.edu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D6CCA-F3A0-499D-8EF6-B4F7C611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290CC-53C4-41E2-B9F4-6EED36AA3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6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lIns="91425" tIns="91425" rIns="91425" bIns="91425" anchor="t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/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</p:spPr>
        <p:txBody>
          <a:bodyPr spcFirstLastPara="1" lIns="91425" tIns="91425" rIns="91425" b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mtClean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8AD9BA3-F8C2-4109-B832-97A583430FDE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0002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lIns="91425" tIns="91425" rIns="91425" bIns="91425" anchor="t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" name="Google Shape;24;p5"/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</p:spPr>
        <p:txBody>
          <a:bodyPr spcFirstLastPara="1" lIns="91425" tIns="91425" rIns="91425" b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mtClean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899EAAC5-DCB1-4F6B-9F30-17B7D32D865D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24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130425"/>
            <a:ext cx="71628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FF48-5E41-411C-9DD4-8E24EA51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DED42-F736-4139-A937-AEC703A9F75A}" type="datetime1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5A966-E757-40CB-9664-2391E94B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http://www.nbrc.illinoisstate.edu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D6CCA-F3A0-499D-8EF6-B4F7C611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4B107-8FB8-4A67-8B11-6BA58CED9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8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1"/>
            <a:ext cx="8229600" cy="4419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FF48-5E41-411C-9DD4-8E24EA51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180BE-8265-4C24-A2B2-288F39BA662A}" type="datetime1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5A966-E757-40CB-9664-2391E94B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http://www.nbrc.illinoisstate.edu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D6CCA-F3A0-499D-8EF6-B4F7C611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93D1C-CE12-410D-BDB5-28C387237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8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FF48-5E41-411C-9DD4-8E24EA51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89311-5BB6-4353-BF8E-2F5768521CAC}" type="datetime1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5A966-E757-40CB-9664-2391E94B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http://www.nbrc.illinoisstate.edu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D6CCA-F3A0-499D-8EF6-B4F7C611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CCBBF-BA37-4E4E-9BA3-E67865EC7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43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6FFF48-5E41-411C-9DD4-8E24EA51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0BDCF-6255-474C-8FAE-A83B08514FB2}" type="datetime1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45A966-E757-40CB-9664-2391E94B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http://www.nbrc.illinoisstate.edu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7D6CCA-F3A0-499D-8EF6-B4F7C611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3964C-A20F-4691-92EC-428B9B122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6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56FFF48-5E41-411C-9DD4-8E24EA51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41D99-B20B-4C95-A8E2-5B072C132E92}" type="datetime1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45A966-E757-40CB-9664-2391E94B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http://www.nbrc.illinoisstate.edu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7D6CCA-F3A0-499D-8EF6-B4F7C611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5F38-19B1-4997-8E3B-C44E3D06C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8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56FFF48-5E41-411C-9DD4-8E24EA51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BA72C-86E8-491D-AC41-46E96AEF541E}" type="datetime1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45A966-E757-40CB-9664-2391E94B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http://www.nbrc.illinoisstate.edu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7D6CCA-F3A0-499D-8EF6-B4F7C611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19791-5F03-415C-A3BF-BAA48C8DB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7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56FFF48-5E41-411C-9DD4-8E24EA51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7F5AD-9671-4E3D-82F0-779BFF8B4A2C}" type="datetime1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B45A966-E757-40CB-9664-2391E94B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http://www.nbrc.illinoisstate.edu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D7D6CCA-F3A0-499D-8EF6-B4F7C611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D20DB-B278-4265-9886-E5E98A00E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70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6FFF48-5E41-411C-9DD4-8E24EA51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150EA-F66B-4E61-9DCE-8D982A7A50B4}" type="datetime1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45A966-E757-40CB-9664-2391E94B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http://www.nbrc.illinoisstate.edu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7D6CCA-F3A0-499D-8EF6-B4F7C611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021B1-F44F-4CBC-B7D1-D17CF2594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54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FF48-5E41-411C-9DD4-8E24EA51A0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ADB817-D226-4D88-BF53-CF45CEA6E71D}" type="datetime1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5A966-E757-40CB-9664-2391E94B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http://www.nbrc.illinoisstate.edu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D6CCA-F3A0-499D-8EF6-B4F7C611A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88528A-86C4-419E-8F6D-7B829FFC1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9" name="Picture 3" descr="NBRC logo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9812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C238D7-FEF6-4ABB-A3E7-E08F09AA6D36}"/>
              </a:ext>
            </a:extLst>
          </p:cNvPr>
          <p:cNvSpPr/>
          <p:nvPr/>
        </p:nvSpPr>
        <p:spPr>
          <a:xfrm>
            <a:off x="152400" y="228600"/>
            <a:ext cx="304800" cy="5867400"/>
          </a:xfrm>
          <a:prstGeom prst="rect">
            <a:avLst/>
          </a:prstGeom>
          <a:solidFill>
            <a:srgbClr val="D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  <p:sldLayoutId id="2147484345" r:id="rId13"/>
    <p:sldLayoutId id="2147484346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hyperlink" Target="https://nbrc.illinoisstate.edu/downloads/Crosswalk%20Combined%20Info%20-%20Final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hyperlink" Target="https://nbrc.illinoisstate.edu/firsttime/index.php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be.net/Pages/National-Board-Certified-Teachers.aspx" TargetMode="External"/><Relationship Id="rId2" Type="http://schemas.openxmlformats.org/officeDocument/2006/relationships/hyperlink" Target="http://www.nbpt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brc.illinoisstate.ed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hyperlink" Target="https://nbrc.illinoisstate.edu/" TargetMode="External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hyperlink" Target="https://www.nbpts.org/research/" TargetMode="External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60;p14"/>
          <p:cNvSpPr>
            <a:spLocks noGrp="1"/>
          </p:cNvSpPr>
          <p:nvPr>
            <p:ph type="title"/>
          </p:nvPr>
        </p:nvSpPr>
        <p:spPr>
          <a:xfrm>
            <a:off x="455832" y="1524000"/>
            <a:ext cx="8521700" cy="1219200"/>
          </a:xfrm>
        </p:spPr>
        <p:txBody>
          <a:bodyPr lIns="91425" tIns="91425" rIns="91425" bIns="91425" anchor="t"/>
          <a:lstStyle/>
          <a:p>
            <a:pPr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SzPts val="1100"/>
            </a:pPr>
            <a:r>
              <a:rPr lang="en-US" altLang="en-US" sz="3600" b="1"/>
              <a:t>National Board Certification </a:t>
            </a:r>
            <a:br>
              <a:rPr lang="en-US" altLang="en-US" sz="3600" b="1"/>
            </a:br>
            <a:r>
              <a:rPr lang="en-US" altLang="en-US" sz="3600" b="1"/>
              <a:t>for Teachers in Illinois</a:t>
            </a:r>
          </a:p>
        </p:txBody>
      </p:sp>
      <p:pic>
        <p:nvPicPr>
          <p:cNvPr id="31747" name="Google Shape;61;p14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4933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Google Shape;63;p14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4876800"/>
            <a:ext cx="3913187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14E7FE-95E8-447F-85E7-76D5F24EE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63155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7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431" y="1527174"/>
            <a:ext cx="7162800" cy="2228851"/>
          </a:xfrm>
        </p:spPr>
        <p:txBody>
          <a:bodyPr/>
          <a:lstStyle/>
          <a:p>
            <a:r>
              <a:rPr lang="en-US" sz="2800" b="1"/>
              <a:t>National Board’s Core Propositions Aligned to</a:t>
            </a:r>
            <a:br>
              <a:rPr lang="en-US" sz="2800" b="1"/>
            </a:br>
            <a:r>
              <a:rPr lang="en-US" sz="2800" b="1"/>
              <a:t>Illinois Standards and Professional Learning</a:t>
            </a:r>
            <a:br>
              <a:rPr lang="en-US" sz="2800"/>
            </a:br>
            <a:br>
              <a:rPr lang="en-US" sz="2800"/>
            </a:br>
            <a:r>
              <a:rPr lang="en-US" sz="2800"/>
              <a:t>See detailed alignment: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600">
                <a:hlinkClick r:id="rId4"/>
              </a:rPr>
              <a:t>Crosswalk of Illinois Education Initiatives and National Board Certification (illinoisstate.edu)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http://www.nbrc.illinoisstate.edu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F3316A-4AFC-4E24-900E-6DEF64A20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2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3"/>
    </mc:Choice>
    <mc:Fallback>
      <p:transition spd="slow" advTm="8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Google Shape;115;p21"/>
          <p:cNvSpPr>
            <a:spLocks noGrp="1"/>
          </p:cNvSpPr>
          <p:nvPr>
            <p:ph type="title"/>
          </p:nvPr>
        </p:nvSpPr>
        <p:spPr>
          <a:xfrm>
            <a:off x="1905000" y="766762"/>
            <a:ext cx="7759700" cy="954088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b="1"/>
              <a:t>Eligibility for NB Certification</a:t>
            </a:r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838200" y="2009775"/>
            <a:ext cx="7994650" cy="3416300"/>
          </a:xfrm>
        </p:spPr>
        <p:txBody>
          <a:bodyPr>
            <a:noAutofit/>
          </a:bodyPr>
          <a:lstStyle/>
          <a:p>
            <a:pPr marL="76200" indent="0">
              <a:spcBef>
                <a:spcPts val="900"/>
              </a:spcBef>
              <a:buClr>
                <a:srgbClr val="898989"/>
              </a:buClr>
              <a:buSzPts val="2400"/>
              <a:buNone/>
              <a:defRPr/>
            </a:pPr>
            <a:r>
              <a:rPr lang="en-US" sz="2400" b="1">
                <a:ea typeface="Calibri"/>
                <a:cs typeface="Calibri"/>
                <a:sym typeface="Calibri"/>
              </a:rPr>
              <a:t>Qualifications:</a:t>
            </a:r>
          </a:p>
          <a:p>
            <a:pPr marL="76200" indent="0">
              <a:spcBef>
                <a:spcPts val="900"/>
              </a:spcBef>
              <a:buClr>
                <a:srgbClr val="898989"/>
              </a:buClr>
              <a:buSzPts val="2400"/>
              <a:buNone/>
              <a:defRPr/>
            </a:pPr>
            <a:r>
              <a:rPr lang="en-US" sz="2400">
                <a:ea typeface="Calibri"/>
                <a:cs typeface="Calibri"/>
                <a:sym typeface="Calibri"/>
              </a:rPr>
              <a:t>1) Hold a</a:t>
            </a:r>
            <a:r>
              <a:rPr lang="en" sz="2400">
                <a:ea typeface="Calibri"/>
                <a:cs typeface="Calibri"/>
                <a:sym typeface="Calibri"/>
              </a:rPr>
              <a:t> valid Illinois teaching license;</a:t>
            </a:r>
          </a:p>
          <a:p>
            <a:pPr marL="76200" indent="0">
              <a:spcBef>
                <a:spcPts val="900"/>
              </a:spcBef>
              <a:buClr>
                <a:srgbClr val="898989"/>
              </a:buClr>
              <a:buSzPts val="2400"/>
              <a:buNone/>
              <a:defRPr/>
            </a:pPr>
            <a:r>
              <a:rPr lang="en" sz="2400">
                <a:ea typeface="Calibri"/>
                <a:cs typeface="Calibri"/>
                <a:sym typeface="Calibri"/>
              </a:rPr>
              <a:t>2) </a:t>
            </a:r>
            <a:r>
              <a:rPr lang="en-US" sz="2400">
                <a:ea typeface="Calibri"/>
                <a:cs typeface="Calibri"/>
                <a:sym typeface="Calibri"/>
              </a:rPr>
              <a:t>Have a </a:t>
            </a:r>
            <a:r>
              <a:rPr lang="en" sz="2400">
                <a:ea typeface="Calibri"/>
                <a:cs typeface="Calibri"/>
                <a:sym typeface="Calibri"/>
              </a:rPr>
              <a:t>bachelor’s degree; </a:t>
            </a:r>
            <a:r>
              <a:rPr lang="en-US" sz="2400">
                <a:ea typeface="Calibri"/>
                <a:cs typeface="Calibri"/>
                <a:sym typeface="Calibri"/>
              </a:rPr>
              <a:t>and</a:t>
            </a:r>
          </a:p>
          <a:p>
            <a:pPr marL="76200" indent="0">
              <a:spcBef>
                <a:spcPts val="900"/>
              </a:spcBef>
              <a:buClr>
                <a:srgbClr val="898989"/>
              </a:buClr>
              <a:buSzPts val="2400"/>
              <a:buNone/>
              <a:defRPr/>
            </a:pPr>
            <a:r>
              <a:rPr lang="en-US" sz="2400">
                <a:ea typeface="Calibri"/>
                <a:cs typeface="Calibri"/>
                <a:sym typeface="Calibri"/>
              </a:rPr>
              <a:t>3) </a:t>
            </a:r>
            <a:r>
              <a:rPr lang="en" sz="2400">
                <a:ea typeface="Calibri"/>
                <a:cs typeface="Calibri"/>
                <a:sym typeface="Calibri"/>
              </a:rPr>
              <a:t>Currently teaching </a:t>
            </a:r>
            <a:r>
              <a:rPr lang="en-US" sz="2400">
                <a:ea typeface="Calibri"/>
                <a:cs typeface="Calibri"/>
                <a:sym typeface="Calibri"/>
              </a:rPr>
              <a:t>full-time in a public school</a:t>
            </a:r>
            <a:r>
              <a:rPr lang="en" sz="2400">
                <a:ea typeface="Calibri"/>
                <a:cs typeface="Calibri"/>
                <a:sym typeface="Calibri"/>
              </a:rPr>
              <a:t>.</a:t>
            </a:r>
          </a:p>
          <a:p>
            <a:pPr marL="76200" indent="0">
              <a:spcBef>
                <a:spcPts val="900"/>
              </a:spcBef>
              <a:buClr>
                <a:srgbClr val="898989"/>
              </a:buClr>
              <a:buSzPts val="2400"/>
              <a:buNone/>
              <a:defRPr/>
            </a:pPr>
            <a:endParaRPr lang="en" sz="2400">
              <a:cs typeface="Calibri"/>
              <a:sym typeface="Calibri"/>
            </a:endParaRPr>
          </a:p>
          <a:p>
            <a:pPr marL="76200" indent="0">
              <a:spcBef>
                <a:spcPts val="900"/>
              </a:spcBef>
              <a:buClr>
                <a:srgbClr val="898989"/>
              </a:buClr>
              <a:buSzPts val="2400"/>
              <a:buNone/>
              <a:defRPr/>
            </a:pPr>
            <a:endParaRPr lang="en" sz="2400">
              <a:cs typeface="Calibri"/>
              <a:sym typeface="Calibri"/>
            </a:endParaRPr>
          </a:p>
          <a:p>
            <a:pPr marL="76200" indent="0">
              <a:spcBef>
                <a:spcPts val="900"/>
              </a:spcBef>
              <a:buClr>
                <a:srgbClr val="898989"/>
              </a:buClr>
              <a:buSzPts val="2400"/>
              <a:buNone/>
              <a:defRPr/>
            </a:pPr>
            <a:endParaRPr lang="en" sz="2400">
              <a:cs typeface="Calibri"/>
              <a:sym typeface="Calibri"/>
            </a:endParaRPr>
          </a:p>
          <a:p>
            <a:pPr marL="76200" indent="0">
              <a:spcBef>
                <a:spcPts val="900"/>
              </a:spcBef>
              <a:buClr>
                <a:srgbClr val="898989"/>
              </a:buClr>
              <a:buSzPts val="2400"/>
              <a:buNone/>
              <a:defRPr/>
            </a:pPr>
            <a:endParaRPr sz="240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B8FF5D-B23F-40B9-8DA4-47A8D55CE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243" y="600212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8"/>
    </mc:Choice>
    <mc:Fallback>
      <p:transition spd="slow" advTm="1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BFF5EACE-F7BB-4F27-92EA-FC11CBD81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2200" y="609600"/>
            <a:ext cx="6400800" cy="914400"/>
          </a:xfrm>
        </p:spPr>
        <p:txBody>
          <a:bodyPr rtlCol="0" anchor="t">
            <a:normAutofit/>
          </a:bodyPr>
          <a:lstStyle/>
          <a:p>
            <a:pPr eaLnBrk="1" hangingPunct="1">
              <a:defRPr/>
            </a:pPr>
            <a:r>
              <a:rPr lang="en-US" sz="4000" b="1"/>
              <a:t>What is the NB Process?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40495-B284-4827-A9C6-0EEC8E799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52600"/>
            <a:ext cx="8153400" cy="4267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chemeClr val="tx1"/>
                </a:solidFill>
              </a:rPr>
              <a:t>Four Components to the Process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chemeClr val="tx1"/>
                </a:solidFill>
              </a:rPr>
              <a:t>Component 1 - </a:t>
            </a:r>
            <a:r>
              <a:rPr lang="en-US">
                <a:solidFill>
                  <a:schemeClr val="tx1"/>
                </a:solidFill>
              </a:rPr>
              <a:t>Content Knowledge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chemeClr val="tx1"/>
                </a:solidFill>
              </a:rPr>
              <a:t>Component 2 - </a:t>
            </a:r>
            <a:r>
              <a:rPr lang="en-US">
                <a:solidFill>
                  <a:schemeClr val="tx1"/>
                </a:solidFill>
              </a:rPr>
              <a:t>Differentiation in Instruction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chemeClr val="tx1"/>
                </a:solidFill>
              </a:rPr>
              <a:t>Component 3 - </a:t>
            </a:r>
            <a:r>
              <a:rPr lang="en-US">
                <a:solidFill>
                  <a:schemeClr val="tx1"/>
                </a:solidFill>
              </a:rPr>
              <a:t>Teaching Practice and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                            Classroom Environment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chemeClr val="tx1"/>
                </a:solidFill>
              </a:rPr>
              <a:t>Component 4 - </a:t>
            </a:r>
            <a:r>
              <a:rPr lang="en-US">
                <a:solidFill>
                  <a:schemeClr val="tx1"/>
                </a:solidFill>
              </a:rPr>
              <a:t>Effective and Reflective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                            Practitioner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CAB3F-90C8-49B2-84AB-CFB465BE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http://www.nbrc.illinoisstate.edu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CD4A04-9A16-4D63-888B-42D79CA9C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93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28"/>
    </mc:Choice>
    <mc:Fallback>
      <p:transition spd="slow" advTm="1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  <a:defRPr/>
            </a:pPr>
            <a:endParaRPr sz="1200">
              <a:solidFill>
                <a:schemeClr val="dk1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sz="1600">
              <a:solidFill>
                <a:schemeClr val="dk1"/>
              </a:solidFill>
            </a:endParaRPr>
          </a:p>
          <a:p>
            <a:pPr indent="0">
              <a:buFont typeface="Arial" panose="020B0604020202020204" pitchFamily="34" charset="0"/>
              <a:buNone/>
              <a:defRPr/>
            </a:pPr>
            <a:endParaRPr sz="1600"/>
          </a:p>
        </p:txBody>
      </p:sp>
      <p:sp>
        <p:nvSpPr>
          <p:cNvPr id="48130" name="Google Shape;122;p22"/>
          <p:cNvSpPr>
            <a:spLocks noGrp="1"/>
          </p:cNvSpPr>
          <p:nvPr>
            <p:ph type="title" idx="4294967295"/>
          </p:nvPr>
        </p:nvSpPr>
        <p:spPr>
          <a:xfrm>
            <a:off x="2667000" y="1066802"/>
            <a:ext cx="6242050" cy="573088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The National Board Process </a:t>
            </a:r>
            <a:br>
              <a:rPr lang="en-US" sz="3600" b="1"/>
            </a:br>
            <a:r>
              <a:rPr lang="en-US" sz="3600" b="1"/>
              <a:t>4 Components</a:t>
            </a:r>
            <a:r>
              <a:rPr lang="en-US" sz="3600">
                <a:solidFill>
                  <a:schemeClr val="dk1"/>
                </a:solidFill>
              </a:rPr>
              <a:t>:</a:t>
            </a:r>
            <a:br>
              <a:rPr lang="en-US" sz="3600">
                <a:solidFill>
                  <a:schemeClr val="dk1"/>
                </a:solidFill>
              </a:rPr>
            </a:br>
            <a:endParaRPr lang="en-US" altLang="en-US" sz="36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00238"/>
            <a:ext cx="6812870" cy="1943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080993"/>
            <a:ext cx="6744284" cy="207282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28E02A-8957-4E40-9E34-C3DB98E06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1538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48"/>
    </mc:Choice>
    <mc:Fallback>
      <p:transition spd="slow" advTm="28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33" y="1866138"/>
            <a:ext cx="6774767" cy="1639062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http://www.nbrc.illinoisstate.edu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657600"/>
            <a:ext cx="6911939" cy="20574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38CAAC-AF64-4C8E-B80D-560E4C61F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9739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0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89"/>
    </mc:Choice>
    <mc:Fallback>
      <p:transition spd="slow" advTm="29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471585"/>
            <a:ext cx="5562600" cy="1143000"/>
          </a:xfrm>
        </p:spPr>
        <p:txBody>
          <a:bodyPr/>
          <a:lstStyle/>
          <a:p>
            <a:r>
              <a:rPr lang="en-US" sz="3200" b="1"/>
              <a:t>How does a teacher or counselor </a:t>
            </a:r>
            <a:br>
              <a:rPr lang="en-US" sz="3200" b="1"/>
            </a:br>
            <a:r>
              <a:rPr lang="en-US" sz="3200" b="1"/>
              <a:t>become a NBCT?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7169" y="1874837"/>
            <a:ext cx="4038600" cy="4525963"/>
          </a:xfrm>
        </p:spPr>
        <p:txBody>
          <a:bodyPr/>
          <a:lstStyle/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r>
              <a:rPr lang="en-US" sz="3200"/>
              <a:t>The four components are scored after submission and must collectively reach an established level.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solidFill>
                <a:schemeClr val="dk1"/>
              </a:solidFill>
            </a:endParaRPr>
          </a:p>
          <a:p>
            <a:endParaRPr lang="en-US">
              <a:solidFill>
                <a:schemeClr val="dk1"/>
              </a:solidFill>
            </a:endParaRPr>
          </a:p>
          <a:p>
            <a:r>
              <a:rPr lang="en-US">
                <a:solidFill>
                  <a:schemeClr val="dk1"/>
                </a:solidFill>
              </a:rPr>
              <a:t>Component 1 </a:t>
            </a:r>
          </a:p>
          <a:p>
            <a:pPr lvl="1"/>
            <a:r>
              <a:rPr lang="en-US">
                <a:solidFill>
                  <a:schemeClr val="dk1"/>
                </a:solidFill>
              </a:rPr>
              <a:t>accounts for 40% of total score</a:t>
            </a:r>
          </a:p>
          <a:p>
            <a:r>
              <a:rPr lang="en-US">
                <a:solidFill>
                  <a:schemeClr val="dk1"/>
                </a:solidFill>
              </a:rPr>
              <a:t>Components 2, 3, and 4</a:t>
            </a:r>
          </a:p>
          <a:p>
            <a:pPr lvl="1"/>
            <a:r>
              <a:rPr lang="en-US">
                <a:solidFill>
                  <a:schemeClr val="dk1"/>
                </a:solidFill>
              </a:rPr>
              <a:t>account for 60% of total score</a:t>
            </a:r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http://www.nbrc.illinoisstate.edu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A9D0F4-7EB0-4CB9-9F42-C90C91CE8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5000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9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66"/>
    </mc:Choice>
    <mc:Fallback>
      <p:transition spd="slow" advTm="3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Google Shape;130;p23"/>
          <p:cNvSpPr>
            <a:spLocks noGrp="1"/>
          </p:cNvSpPr>
          <p:nvPr>
            <p:ph type="title"/>
          </p:nvPr>
        </p:nvSpPr>
        <p:spPr>
          <a:xfrm>
            <a:off x="498475" y="838200"/>
            <a:ext cx="8521700" cy="573088"/>
          </a:xfrm>
        </p:spPr>
        <p:txBody>
          <a:bodyPr/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sz="3200" b="1"/>
              <a:t>How long does the NB process take?</a:t>
            </a:r>
            <a:br>
              <a:rPr lang="en-US" b="1"/>
            </a:br>
            <a:endParaRPr lang="en-US" altLang="en-US"/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685800" y="2009774"/>
            <a:ext cx="8147050" cy="4695826"/>
          </a:xfrm>
        </p:spPr>
        <p:txBody>
          <a:bodyPr>
            <a:noAutofit/>
          </a:bodyPr>
          <a:lstStyle/>
          <a:p>
            <a:pPr>
              <a:spcBef>
                <a:spcPts val="1600"/>
              </a:spcBef>
              <a:defRPr/>
            </a:pPr>
            <a:r>
              <a:rPr lang="en"/>
              <a:t>The 4 components can be completed in 1 year, but </a:t>
            </a:r>
            <a:r>
              <a:rPr lang="en-US"/>
              <a:t>a teacher or counselor is allowed 3 years to complete.</a:t>
            </a:r>
          </a:p>
          <a:p>
            <a:pPr>
              <a:spcBef>
                <a:spcPts val="1600"/>
              </a:spcBef>
              <a:defRPr/>
            </a:pPr>
            <a:r>
              <a:rPr lang="en-US"/>
              <a:t>The 4 components are </a:t>
            </a:r>
            <a:r>
              <a:rPr lang="en"/>
              <a:t>usually completed in </a:t>
            </a:r>
            <a:r>
              <a:rPr lang="en" b="1" u="sng"/>
              <a:t>2</a:t>
            </a:r>
            <a:r>
              <a:rPr lang="en"/>
              <a:t> years.</a:t>
            </a:r>
            <a:endParaRPr/>
          </a:p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/>
              <a:t>A candidate </a:t>
            </a:r>
            <a:r>
              <a:rPr lang="en"/>
              <a:t>can retake components for 2 years after intital submission and scoring.</a:t>
            </a:r>
            <a:endParaRPr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7EAB4F-6952-42F5-8D5F-FBF8C1C08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0575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00"/>
    </mc:Choice>
    <mc:Fallback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http://www.nbrc.illinoisstate.edu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B4A28F4-6FB3-421B-A5B1-27CEBE0505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5565502"/>
              </p:ext>
            </p:extLst>
          </p:nvPr>
        </p:nvGraphicFramePr>
        <p:xfrm>
          <a:off x="457200" y="1676400"/>
          <a:ext cx="82296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A3A1C4-B6C6-4562-896F-EF97BEB11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592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6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05"/>
    </mc:Choice>
    <mc:Fallback>
      <p:transition spd="slow" advTm="19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F7FBD-4041-4032-AEA1-F99BC9E56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738" y="585788"/>
            <a:ext cx="6248400" cy="1371600"/>
          </a:xfrm>
        </p:spPr>
        <p:txBody>
          <a:bodyPr rtlCol="0"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000" b="1"/>
              <a:t>Illinois Financial Support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B99CC9-0FEF-45C5-AC7A-2BDF79A77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538" y="2270124"/>
            <a:ext cx="8229600" cy="3597275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00">
                <a:solidFill>
                  <a:schemeClr val="tx1"/>
                </a:solidFill>
              </a:rPr>
              <a:t>The total costs of NB certification will be $1,900 – paid by ISBE if eligible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chemeClr val="tx1"/>
                </a:solidFill>
              </a:rPr>
              <a:t>Includes all four components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600">
                <a:solidFill>
                  <a:schemeClr val="tx1"/>
                </a:solidFill>
              </a:rPr>
              <a:t>ISBE will make payments for these components directly to NBPTS 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chemeClr val="tx1"/>
                </a:solidFill>
              </a:rPr>
              <a:t>The only expense to teachers is the $75 NBPTS registration fee</a:t>
            </a:r>
          </a:p>
          <a:p>
            <a:pPr marL="457200" indent="-457200" algn="l">
              <a:buFont typeface="Arial" charset="0"/>
              <a:buNone/>
              <a:defRPr/>
            </a:pPr>
            <a:endParaRPr lang="en-US" sz="26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B0684-346D-443C-A39A-57FF7505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http://www.nbrc.illinoisstate.edu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D74080-DC88-4DAB-A617-75985D320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7538" y="61118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85"/>
    </mc:Choice>
    <mc:Fallback>
      <p:transition spd="slow" advTm="1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85046D11-1E1A-47FE-89AA-E6056E6BA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3074" y="685800"/>
            <a:ext cx="6400800" cy="1470025"/>
          </a:xfrm>
        </p:spPr>
        <p:txBody>
          <a:bodyPr rtlCol="0" anchor="t">
            <a:normAutofit/>
          </a:bodyPr>
          <a:lstStyle/>
          <a:p>
            <a:pPr eaLnBrk="1" hangingPunct="1">
              <a:defRPr/>
            </a:pPr>
            <a:r>
              <a:rPr lang="en-US" sz="4000" b="1"/>
              <a:t>State Funding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49F05-6D0A-4E5E-8A77-8D39900C9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1600200"/>
            <a:ext cx="8153400" cy="4572000"/>
          </a:xfrm>
        </p:spPr>
        <p:txBody>
          <a:bodyPr/>
          <a:lstStyle/>
          <a:p>
            <a:pPr algn="l">
              <a:defRPr/>
            </a:pPr>
            <a:r>
              <a:rPr lang="en-US">
                <a:solidFill>
                  <a:schemeClr val="tx1"/>
                </a:solidFill>
              </a:rPr>
              <a:t>To be eligible: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tx1"/>
                </a:solidFill>
              </a:rPr>
              <a:t>Be a teacher or counselor;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tx1"/>
                </a:solidFill>
              </a:rPr>
              <a:t>Teach in an Illinois public school;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tx1"/>
                </a:solidFill>
              </a:rPr>
              <a:t>Hold a valid Illinois Professional Educator License (PEL);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tx1"/>
                </a:solidFill>
              </a:rPr>
              <a:t>Hold a valid Illinois Educator Identification License Number (IEIN); and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tx1"/>
                </a:solidFill>
              </a:rPr>
              <a:t>Be a first-time applicant who has not used the Illinois NB fee subsidy in past years.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FA0AE7-2C7D-4A40-A8E2-C2673A94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http://www.nbrc.illinoisstate.edu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4FFA76-5883-47B0-91B3-655A2018A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60515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55"/>
    </mc:Choice>
    <mc:Fallback>
      <p:transition spd="slow" advTm="1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A79B-FD98-46CD-B0E4-0B09DD023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0" y="304800"/>
            <a:ext cx="6248400" cy="1371600"/>
          </a:xfrm>
        </p:spPr>
        <p:txBody>
          <a:bodyPr rtlCol="0"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000" b="1"/>
              <a:t>What is National Board Certification?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B49DC-4F04-48FB-A925-E1AC72541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1676400"/>
            <a:ext cx="7620000" cy="4419600"/>
          </a:xfrm>
        </p:spPr>
        <p:txBody>
          <a:bodyPr/>
          <a:lstStyle/>
          <a:p>
            <a:pPr algn="l">
              <a:defRPr/>
            </a:pPr>
            <a:endParaRPr lang="en-US" sz="2800">
              <a:solidFill>
                <a:srgbClr val="000000"/>
              </a:solidFill>
            </a:endParaRPr>
          </a:p>
          <a:p>
            <a:pPr algn="l">
              <a:defRPr/>
            </a:pPr>
            <a:r>
              <a:rPr lang="en-US" i="1">
                <a:solidFill>
                  <a:schemeClr val="tx1"/>
                </a:solidFill>
              </a:rPr>
              <a:t>“National Board Certified Teachers have demonstrated that they have met the </a:t>
            </a:r>
            <a:r>
              <a:rPr lang="en-US" b="1" i="1">
                <a:solidFill>
                  <a:schemeClr val="tx1"/>
                </a:solidFill>
              </a:rPr>
              <a:t>profession’s highest standards </a:t>
            </a:r>
            <a:r>
              <a:rPr lang="en-US" i="1">
                <a:solidFill>
                  <a:schemeClr val="tx1"/>
                </a:solidFill>
              </a:rPr>
              <a:t>for accomplished practice through a </a:t>
            </a:r>
            <a:r>
              <a:rPr lang="en-US" b="1" i="1">
                <a:solidFill>
                  <a:schemeClr val="tx1"/>
                </a:solidFill>
              </a:rPr>
              <a:t>rigorous, performance-based, peer-review process</a:t>
            </a:r>
            <a:r>
              <a:rPr lang="en-US" i="1">
                <a:solidFill>
                  <a:schemeClr val="tx1"/>
                </a:solidFill>
              </a:rPr>
              <a:t>.”</a:t>
            </a:r>
          </a:p>
          <a:p>
            <a:pPr algn="l">
              <a:defRPr/>
            </a:pPr>
            <a:endParaRPr lang="en-US" sz="2800">
              <a:solidFill>
                <a:schemeClr val="tx1"/>
              </a:solidFill>
            </a:endParaRPr>
          </a:p>
          <a:p>
            <a:pPr algn="r">
              <a:defRPr/>
            </a:pPr>
            <a:r>
              <a:rPr lang="en-US" sz="2800">
                <a:solidFill>
                  <a:schemeClr val="tx1"/>
                </a:solidFill>
              </a:rPr>
              <a:t>-NBPTS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F98ED-157A-4A96-9766-D3301ECD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http://www.nbrc.illinoisstate.edu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E48B84-76BE-4A14-85DB-C915F5709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3900" y="57467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92"/>
    </mc:Choice>
    <mc:Fallback>
      <p:transition spd="slow" advTm="22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C46E9D0E-DF28-4F9F-8CCD-C6FF178B0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0800" y="228600"/>
            <a:ext cx="3845511" cy="1470025"/>
          </a:xfrm>
        </p:spPr>
        <p:txBody>
          <a:bodyPr rtlCol="0" anchor="t">
            <a:normAutofit/>
          </a:bodyPr>
          <a:lstStyle/>
          <a:p>
            <a:pPr eaLnBrk="1" hangingPunct="1">
              <a:defRPr/>
            </a:pPr>
            <a:r>
              <a:rPr lang="en-US" sz="4000" b="1"/>
              <a:t>How to Apply for</a:t>
            </a:r>
            <a:br>
              <a:rPr lang="en-US" sz="4000" b="1"/>
            </a:br>
            <a:r>
              <a:rPr lang="en-US" sz="4000" b="1"/>
              <a:t>State Funding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ED4C6-DF72-41C5-8961-5EDD2E7F9F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752600"/>
            <a:ext cx="7924800" cy="434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2800" b="1">
                <a:solidFill>
                  <a:schemeClr val="tx1"/>
                </a:solidFill>
              </a:rPr>
              <a:t>The Spring 2023 window for the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>
                <a:solidFill>
                  <a:schemeClr val="tx1"/>
                </a:solidFill>
              </a:rPr>
              <a:t>Illinois NBPTS Candidate Fee Subsidy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>
                <a:solidFill>
                  <a:schemeClr val="tx1"/>
                </a:solidFill>
              </a:rPr>
              <a:t>     opens on March 1, 2023, at 10:00 AM – closes May 10, 2023, at midnight.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b="1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>
                <a:solidFill>
                  <a:schemeClr val="tx1">
                    <a:lumMod val="50000"/>
                    <a:lumOff val="50000"/>
                  </a:schemeClr>
                </a:solidFill>
              </a:rPr>
              <a:t>Go here to apply: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https://nbrc.illinoisstate.edu/firsttime/index.php</a:t>
            </a:r>
            <a:endParaRPr lang="en-US" sz="2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2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B971E3-D5E0-4945-B6BD-577722BF6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http://www.nbrc.illinoisstate.edu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D7FCB3-9309-4226-890A-A93392F84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845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66"/>
    </mc:Choice>
    <mc:Fallback>
      <p:transition spd="slow" advTm="16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99566"/>
            <a:ext cx="8229600" cy="4419600"/>
          </a:xfrm>
        </p:spPr>
        <p:txBody>
          <a:bodyPr/>
          <a:lstStyle/>
          <a:p>
            <a:pPr indent="-317500">
              <a:spcBef>
                <a:spcPts val="1600"/>
              </a:spcBef>
              <a:buClr>
                <a:schemeClr val="dk1"/>
              </a:buClr>
              <a:buSzPts val="1400"/>
              <a:defRPr/>
            </a:pPr>
            <a:r>
              <a:rPr lang="en-US" sz="3000" b="1"/>
              <a:t>Face-to-Face Cohorts</a:t>
            </a:r>
          </a:p>
          <a:p>
            <a:pPr indent="-317500">
              <a:spcBef>
                <a:spcPts val="1000"/>
              </a:spcBef>
              <a:buClr>
                <a:schemeClr val="dk1"/>
              </a:buClr>
              <a:buSzPts val="1400"/>
              <a:defRPr/>
            </a:pPr>
            <a:r>
              <a:rPr lang="en-US" sz="3000" b="1"/>
              <a:t>Virtual Cohorts</a:t>
            </a:r>
          </a:p>
          <a:p>
            <a:pPr indent="-317500">
              <a:spcBef>
                <a:spcPts val="1000"/>
              </a:spcBef>
              <a:buClr>
                <a:schemeClr val="dk1"/>
              </a:buClr>
              <a:buSzPts val="1400"/>
              <a:defRPr/>
            </a:pPr>
            <a:r>
              <a:rPr lang="en-US" sz="3000" b="1"/>
              <a:t>Professional Development School Cohorts</a:t>
            </a:r>
          </a:p>
          <a:p>
            <a:pPr indent="-317500">
              <a:spcBef>
                <a:spcPts val="1000"/>
              </a:spcBef>
              <a:buClr>
                <a:schemeClr val="dk1"/>
              </a:buClr>
              <a:buSzPts val="1400"/>
              <a:defRPr/>
            </a:pPr>
            <a:r>
              <a:rPr lang="en-US" sz="3000" b="1"/>
              <a:t>Regional Office of Education Cohorts</a:t>
            </a:r>
          </a:p>
          <a:p>
            <a:pPr indent="-317500">
              <a:spcBef>
                <a:spcPts val="1000"/>
              </a:spcBef>
              <a:buClr>
                <a:schemeClr val="dk1"/>
              </a:buClr>
              <a:buSzPts val="1400"/>
              <a:defRPr/>
            </a:pPr>
            <a:r>
              <a:rPr lang="en-US" sz="3000" b="1"/>
              <a:t>ISU Graduate Class</a:t>
            </a:r>
          </a:p>
          <a:p>
            <a:pPr indent="-317500">
              <a:spcBef>
                <a:spcPts val="1000"/>
              </a:spcBef>
              <a:buClr>
                <a:schemeClr val="dk1"/>
              </a:buClr>
              <a:buSzPts val="1400"/>
              <a:defRPr/>
            </a:pPr>
            <a:r>
              <a:rPr lang="en-US" sz="3000" b="1"/>
              <a:t>Certificate-Alike Webinars</a:t>
            </a:r>
          </a:p>
          <a:p>
            <a:pPr indent="-3175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defRPr/>
            </a:pPr>
            <a:r>
              <a:rPr lang="en-US" sz="3000" b="1"/>
              <a:t>Individual Mentors/Coaches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http://www.nbrc.illinoisstate.edu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53AFE-5444-4212-8D43-3AE653C86C5B}"/>
              </a:ext>
            </a:extLst>
          </p:cNvPr>
          <p:cNvSpPr txBox="1"/>
          <p:nvPr/>
        </p:nvSpPr>
        <p:spPr>
          <a:xfrm>
            <a:off x="3657600" y="338834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200" b="1">
                <a:solidFill>
                  <a:schemeClr val="dk1"/>
                </a:solidFill>
              </a:rPr>
              <a:t>Teachers/counselors support:</a:t>
            </a:r>
            <a:endParaRPr lang="en-US" sz="3200">
              <a:solidFill>
                <a:schemeClr val="dk1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624BE4-1339-43B9-AD6C-FA9222407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2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Google Shape;158;p27"/>
          <p:cNvSpPr>
            <a:spLocks noGrp="1"/>
          </p:cNvSpPr>
          <p:nvPr>
            <p:ph type="title"/>
          </p:nvPr>
        </p:nvSpPr>
        <p:spPr>
          <a:xfrm>
            <a:off x="2476500" y="685800"/>
            <a:ext cx="5334000" cy="5334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/>
              <a:t>1st Time Candidate Support</a:t>
            </a:r>
          </a:p>
        </p:txBody>
      </p:sp>
      <p:sp>
        <p:nvSpPr>
          <p:cNvPr id="56323" name="Google Shape;159;p27"/>
          <p:cNvSpPr txBox="1">
            <a:spLocks noGrp="1"/>
          </p:cNvSpPr>
          <p:nvPr>
            <p:ph type="body" idx="1"/>
          </p:nvPr>
        </p:nvSpPr>
        <p:spPr bwMode="auto">
          <a:xfrm>
            <a:off x="533400" y="2009775"/>
            <a:ext cx="3778250" cy="3416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b="1"/>
              <a:t>Face-to-Face Cohorts: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altLang="en-US" sz="2000"/>
              <a:t>Candidates are grouped by locality and provided the professional development necessary for the completion of the components is presented by a trained NBCT Facilitator.</a:t>
            </a:r>
          </a:p>
        </p:txBody>
      </p:sp>
      <p:sp>
        <p:nvSpPr>
          <p:cNvPr id="56324" name="Google Shape;161;p27"/>
          <p:cNvSpPr txBox="1">
            <a:spLocks noGrp="1"/>
          </p:cNvSpPr>
          <p:nvPr>
            <p:ph type="body" idx="2"/>
          </p:nvPr>
        </p:nvSpPr>
        <p:spPr bwMode="auto">
          <a:xfrm>
            <a:off x="4832350" y="2009774"/>
            <a:ext cx="4000500" cy="431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b="1"/>
              <a:t>Virtual Cohorts: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altLang="en-US" sz="2000"/>
              <a:t>Candidates are provided the professional development necessary for the completion of the components online, presented by a trained NBCT Facilitator.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altLang="en-US" sz="2400" b="1"/>
              <a:t>ROE Cohorts: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altLang="en-US" sz="2000"/>
              <a:t>Select ROEs operate cohorts in rural areas of the state.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46930C-658F-4E1F-8761-DF3E16DE9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3250" y="601979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36"/>
    </mc:Choice>
    <mc:Fallback>
      <p:transition spd="slow" advTm="3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>
            <a:spLocks noGrp="1"/>
          </p:cNvSpPr>
          <p:nvPr>
            <p:ph type="body" idx="1"/>
          </p:nvPr>
        </p:nvSpPr>
        <p:spPr>
          <a:xfrm>
            <a:off x="762000" y="1968500"/>
            <a:ext cx="3549650" cy="3416300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" sz="2000" b="1"/>
              <a:t>Certificate-Alike </a:t>
            </a:r>
            <a:r>
              <a:rPr lang="en-US" sz="2000" b="1"/>
              <a:t>Webinars</a:t>
            </a:r>
            <a:endParaRPr sz="2000" b="1"/>
          </a:p>
          <a:p>
            <a:pPr>
              <a:spcBef>
                <a:spcPts val="1600"/>
              </a:spcBef>
              <a:defRPr/>
            </a:pPr>
            <a:r>
              <a:rPr lang="en" sz="2000"/>
              <a:t>Two virtual opportunities throughout the year to talk to others in their own certificate area</a:t>
            </a:r>
            <a:endParaRPr sz="2000"/>
          </a:p>
          <a:p>
            <a:pPr>
              <a:spcBef>
                <a:spcPts val="1000"/>
              </a:spcBef>
              <a:defRPr/>
            </a:pPr>
            <a:r>
              <a:rPr lang="en" sz="2000"/>
              <a:t>Collaborate, share ideas, express concerns</a:t>
            </a:r>
          </a:p>
          <a:p>
            <a:pPr>
              <a:spcBef>
                <a:spcPts val="1000"/>
              </a:spcBef>
              <a:defRPr/>
            </a:pPr>
            <a:r>
              <a:rPr lang="en" sz="2000"/>
              <a:t>Led by trained NBCT Facilitator</a:t>
            </a:r>
            <a:endParaRPr sz="2000"/>
          </a:p>
          <a:p>
            <a:pPr marL="0" indent="0">
              <a:spcBef>
                <a:spcPts val="100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endParaRPr sz="2000"/>
          </a:p>
        </p:txBody>
      </p:sp>
      <p:sp>
        <p:nvSpPr>
          <p:cNvPr id="169" name="Google Shape;169;p28"/>
          <p:cNvSpPr txBox="1">
            <a:spLocks noGrp="1"/>
          </p:cNvSpPr>
          <p:nvPr>
            <p:ph type="body" idx="2"/>
          </p:nvPr>
        </p:nvSpPr>
        <p:spPr>
          <a:xfrm>
            <a:off x="4854626" y="1968500"/>
            <a:ext cx="4000500" cy="3416300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" sz="2000" b="1"/>
              <a:t>Mentor/Coach </a:t>
            </a:r>
          </a:p>
          <a:p>
            <a:pPr marL="342900" indent="-342900">
              <a:defRPr/>
            </a:pPr>
            <a:r>
              <a:rPr lang="en" sz="2000"/>
              <a:t>Assists candidate 1:1</a:t>
            </a:r>
          </a:p>
          <a:p>
            <a:pPr marL="342900" indent="-342900">
              <a:defRPr/>
            </a:pPr>
            <a:r>
              <a:rPr lang="en" sz="2000"/>
              <a:t>Trained to ethically mentor/coach</a:t>
            </a:r>
          </a:p>
          <a:p>
            <a:pPr marL="0" indent="0">
              <a:spcBef>
                <a:spcPts val="100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endParaRPr sz="20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8D37F9-2C0F-4620-A969-3510CAEDE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5526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00"/>
    </mc:Choice>
    <mc:Fallback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151;p26"/>
          <p:cNvSpPr>
            <a:spLocks noGrp="1"/>
          </p:cNvSpPr>
          <p:nvPr>
            <p:ph type="title"/>
          </p:nvPr>
        </p:nvSpPr>
        <p:spPr>
          <a:xfrm>
            <a:off x="2477575" y="762000"/>
            <a:ext cx="6546850" cy="573088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000000"/>
              </a:buClr>
              <a:buSzPts val="1100"/>
            </a:pPr>
            <a:r>
              <a:rPr lang="en-US" altLang="en-US" sz="3200" b="1"/>
              <a:t>National Board Resource Center</a:t>
            </a:r>
          </a:p>
        </p:txBody>
      </p:sp>
      <p:sp>
        <p:nvSpPr>
          <p:cNvPr id="152" name="Google Shape;152;p26"/>
          <p:cNvSpPr txBox="1">
            <a:spLocks noGrp="1"/>
          </p:cNvSpPr>
          <p:nvPr>
            <p:ph type="body" idx="1"/>
          </p:nvPr>
        </p:nvSpPr>
        <p:spPr>
          <a:xfrm>
            <a:off x="685799" y="1968500"/>
            <a:ext cx="8105775" cy="4432300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" sz="2800">
                <a:solidFill>
                  <a:schemeClr val="dk1"/>
                </a:solidFill>
              </a:rPr>
              <a:t>The National Board Resource Center: </a:t>
            </a:r>
          </a:p>
          <a:p>
            <a:pPr indent="-457200">
              <a:defRPr/>
            </a:pPr>
            <a:r>
              <a:rPr lang="en" sz="2400">
                <a:solidFill>
                  <a:schemeClr val="dk1"/>
                </a:solidFill>
              </a:rPr>
              <a:t>Oversees the state grants that enable the National B</a:t>
            </a:r>
            <a:r>
              <a:rPr lang="en-US" sz="2400">
                <a:solidFill>
                  <a:schemeClr val="dk1"/>
                </a:solidFill>
              </a:rPr>
              <a:t>o</a:t>
            </a:r>
            <a:r>
              <a:rPr lang="en" sz="2400">
                <a:solidFill>
                  <a:schemeClr val="dk1"/>
                </a:solidFill>
              </a:rPr>
              <a:t>ard Certified T</a:t>
            </a:r>
            <a:r>
              <a:rPr lang="en-US" sz="2400">
                <a:solidFill>
                  <a:schemeClr val="dk1"/>
                </a:solidFill>
              </a:rPr>
              <a:t>e</a:t>
            </a:r>
            <a:r>
              <a:rPr lang="en" sz="2400">
                <a:solidFill>
                  <a:schemeClr val="dk1"/>
                </a:solidFill>
              </a:rPr>
              <a:t>acher program in Illinois. </a:t>
            </a:r>
          </a:p>
          <a:p>
            <a:pPr marL="0" indent="0">
              <a:buNone/>
              <a:defRPr/>
            </a:pPr>
            <a:endParaRPr lang="en" sz="2400">
              <a:solidFill>
                <a:schemeClr val="dk1"/>
              </a:solidFill>
            </a:endParaRPr>
          </a:p>
          <a:p>
            <a:pPr indent="-457200">
              <a:defRPr/>
            </a:pPr>
            <a:r>
              <a:rPr lang="en" sz="2400">
                <a:solidFill>
                  <a:schemeClr val="dk1"/>
                </a:solidFill>
              </a:rPr>
              <a:t>Pays t</a:t>
            </a:r>
            <a:r>
              <a:rPr lang="en-US" sz="2400">
                <a:solidFill>
                  <a:schemeClr val="dk1"/>
                </a:solidFill>
              </a:rPr>
              <a:t>e</a:t>
            </a:r>
            <a:r>
              <a:rPr lang="en" sz="2400">
                <a:solidFill>
                  <a:schemeClr val="dk1"/>
                </a:solidFill>
              </a:rPr>
              <a:t>acher fees for participation through the ISBE grant.</a:t>
            </a:r>
          </a:p>
          <a:p>
            <a:pPr marL="0" indent="0">
              <a:buNone/>
              <a:defRPr/>
            </a:pPr>
            <a:endParaRPr lang="en" sz="2400">
              <a:solidFill>
                <a:schemeClr val="dk1"/>
              </a:solidFill>
            </a:endParaRPr>
          </a:p>
          <a:p>
            <a:pPr indent="-457200">
              <a:defRPr/>
            </a:pPr>
            <a:r>
              <a:rPr lang="en" sz="2400">
                <a:solidFill>
                  <a:schemeClr val="dk1"/>
                </a:solidFill>
              </a:rPr>
              <a:t>Provides support through the NB process.</a:t>
            </a:r>
          </a:p>
          <a:p>
            <a:pPr marL="0" indent="0">
              <a:buNone/>
              <a:defRPr/>
            </a:pPr>
            <a:endParaRPr lang="en" sz="2400">
              <a:solidFill>
                <a:schemeClr val="dk1"/>
              </a:solidFill>
            </a:endParaRPr>
          </a:p>
          <a:p>
            <a:pPr indent="-457200">
              <a:defRPr/>
            </a:pPr>
            <a:r>
              <a:rPr lang="en" sz="2400">
                <a:solidFill>
                  <a:schemeClr val="dk1"/>
                </a:solidFill>
              </a:rPr>
              <a:t>Oversees the grant that enables payment for NBCTs who mentor or provide professional development in schools.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DB3C74-BEC8-4BE9-B97B-DBBE9BF76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974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52"/>
    </mc:Choice>
    <mc:Fallback>
      <p:transition spd="slow" advTm="3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Google Shape;174;p29"/>
          <p:cNvSpPr>
            <a:spLocks noGrp="1"/>
          </p:cNvSpPr>
          <p:nvPr>
            <p:ph type="title"/>
          </p:nvPr>
        </p:nvSpPr>
        <p:spPr>
          <a:xfrm>
            <a:off x="1371600" y="457200"/>
            <a:ext cx="8521700" cy="6096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/>
              <a:t>National Board Professional </a:t>
            </a:r>
            <a:br>
              <a:rPr lang="en-US" altLang="en-US" sz="3200" b="1"/>
            </a:br>
            <a:r>
              <a:rPr lang="en-US" altLang="en-US" sz="3200" b="1"/>
              <a:t>Development School</a:t>
            </a:r>
          </a:p>
        </p:txBody>
      </p:sp>
      <p:sp>
        <p:nvSpPr>
          <p:cNvPr id="60419" name="Google Shape;175;p29"/>
          <p:cNvSpPr txBox="1">
            <a:spLocks noGrp="1"/>
          </p:cNvSpPr>
          <p:nvPr>
            <p:ph type="body" idx="1"/>
          </p:nvPr>
        </p:nvSpPr>
        <p:spPr bwMode="auto">
          <a:xfrm>
            <a:off x="311150" y="2009774"/>
            <a:ext cx="8521700" cy="46196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2800"/>
              <a:t>Shared Leadership of the Cohort</a:t>
            </a:r>
          </a:p>
          <a:p>
            <a:pPr>
              <a:spcBef>
                <a:spcPts val="1000"/>
              </a:spcBef>
              <a:spcAft>
                <a:spcPct val="0"/>
              </a:spcAft>
            </a:pPr>
            <a:r>
              <a:rPr lang="en-US" altLang="en-US" sz="2800"/>
              <a:t>Collaboration among an administrator overseeing the program, a NBCT, and Teacher-Candidates</a:t>
            </a:r>
          </a:p>
          <a:p>
            <a:pPr>
              <a:spcBef>
                <a:spcPts val="1000"/>
              </a:spcBef>
              <a:spcAft>
                <a:spcPct val="0"/>
              </a:spcAft>
            </a:pPr>
            <a:r>
              <a:rPr lang="en-US" altLang="en-US" sz="2800"/>
              <a:t>Held in a school/district</a:t>
            </a:r>
          </a:p>
          <a:p>
            <a:pPr>
              <a:spcBef>
                <a:spcPts val="1000"/>
              </a:spcBef>
              <a:spcAft>
                <a:spcPct val="0"/>
              </a:spcAft>
            </a:pPr>
            <a:r>
              <a:rPr lang="en-US" altLang="en-US" sz="2800"/>
              <a:t>Focus on a common school improvement goal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altLang="en-US" sz="2800"/>
              <a:t>Training provided by NBRC</a:t>
            </a:r>
          </a:p>
          <a:p>
            <a:pPr marL="11430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altLang="en-US" sz="2000"/>
              <a:t>*If you are interested in learning more about how to become an NB PD School, contact NBRC at 309-438-1835 or jsmit31@ilstu.edu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F6A864-4516-49E1-A0C3-B4A630AE4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325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96"/>
    </mc:Choice>
    <mc:Fallback>
      <p:transition spd="slow" advTm="73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D9CCC63E-9223-4D99-9FA5-43DBA54C5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0" y="788987"/>
            <a:ext cx="6248400" cy="1470025"/>
          </a:xfrm>
        </p:spPr>
        <p:txBody>
          <a:bodyPr rtlCol="0" anchor="t">
            <a:normAutofit/>
          </a:bodyPr>
          <a:lstStyle/>
          <a:p>
            <a:pPr eaLnBrk="1" hangingPunct="1">
              <a:defRPr/>
            </a:pPr>
            <a:r>
              <a:rPr lang="en-US" sz="4000" b="1"/>
              <a:t>Resources</a:t>
            </a:r>
            <a:endParaRPr lang="en-US" sz="4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605D25-9681-49EF-8F17-4520AE204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905000"/>
            <a:ext cx="8305800" cy="4419600"/>
          </a:xfrm>
        </p:spPr>
        <p:txBody>
          <a:bodyPr/>
          <a:lstStyle/>
          <a:p>
            <a:pPr marL="457200" indent="-4572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</a:rPr>
              <a:t>NBPTS website 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hlinkClick r:id="rId2"/>
              </a:rPr>
              <a:t>www.nbpts.org</a:t>
            </a:r>
            <a:r>
              <a:rPr lang="en-US"/>
              <a:t> 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</a:rPr>
              <a:t>ISBE website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hlinkClick r:id="rId3"/>
              </a:rPr>
              <a:t>https://www.isbe.net/Pages/National-Board-Certified-Teachers.aspx</a:t>
            </a:r>
            <a:endParaRPr lang="en-US" b="1">
              <a:solidFill>
                <a:schemeClr val="tx1"/>
              </a:solidFill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</a:rPr>
              <a:t>NBRC at ISU website</a:t>
            </a:r>
          </a:p>
          <a:p>
            <a:pPr marL="914400" lvl="1" indent="-4572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hlinkClick r:id="rId4"/>
              </a:rPr>
              <a:t>http://www.nbrc.illinoisstate.edu</a:t>
            </a:r>
            <a:r>
              <a:rPr lang="en-US"/>
              <a:t> </a:t>
            </a:r>
          </a:p>
          <a:p>
            <a:pPr lvl="1" algn="l" eaLnBrk="1" fontAlgn="auto" hangingPunct="1">
              <a:spcAft>
                <a:spcPts val="0"/>
              </a:spcAft>
              <a:defRPr/>
            </a:pPr>
            <a:endParaRPr lang="en-US"/>
          </a:p>
          <a:p>
            <a:pPr lvl="1" algn="l" eaLnBrk="1" fontAlgn="auto" hangingPunct="1">
              <a:spcAft>
                <a:spcPts val="0"/>
              </a:spcAft>
              <a:defRPr/>
            </a:pPr>
            <a:endParaRPr lang="en-US"/>
          </a:p>
          <a:p>
            <a:pPr marL="914400" lvl="1" indent="-4572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>
              <a:solidFill>
                <a:schemeClr val="tx1"/>
              </a:solidFill>
            </a:endParaRPr>
          </a:p>
          <a:p>
            <a:pPr marL="914400" lvl="1" indent="-4572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b="1">
              <a:solidFill>
                <a:schemeClr val="tx1"/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200" b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E405E-22FD-410A-A7F2-CDDAD22D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http://www.nbrc.illinoisstate.edu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9"/>
    </mc:Choice>
    <mc:Fallback>
      <p:transition spd="slow" advTm="975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Google Shape;226;p36"/>
          <p:cNvSpPr>
            <a:spLocks noGrp="1"/>
          </p:cNvSpPr>
          <p:nvPr>
            <p:ph type="title"/>
          </p:nvPr>
        </p:nvSpPr>
        <p:spPr>
          <a:xfrm>
            <a:off x="3200400" y="615950"/>
            <a:ext cx="6089650" cy="708025"/>
          </a:xfrm>
        </p:spPr>
        <p:txBody>
          <a:bodyPr/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altLang="en-US" b="1"/>
              <a:t>Questions? </a:t>
            </a:r>
          </a:p>
        </p:txBody>
      </p:sp>
      <p:sp>
        <p:nvSpPr>
          <p:cNvPr id="64515" name="Google Shape;227;p36"/>
          <p:cNvSpPr txBox="1">
            <a:spLocks noGrp="1"/>
          </p:cNvSpPr>
          <p:nvPr>
            <p:ph type="body" idx="1"/>
          </p:nvPr>
        </p:nvSpPr>
        <p:spPr bwMode="auto">
          <a:xfrm>
            <a:off x="311150" y="2009775"/>
            <a:ext cx="8521700" cy="3536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en-US" sz="2200">
                <a:solidFill>
                  <a:srgbClr val="000000"/>
                </a:solidFill>
              </a:rPr>
              <a:t>Jennifer Smith, Director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en-US" sz="2200">
                <a:solidFill>
                  <a:srgbClr val="000000"/>
                </a:solidFill>
              </a:rPr>
              <a:t>National Board Resource Center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en-US" sz="2200">
                <a:solidFill>
                  <a:srgbClr val="000000"/>
                </a:solidFill>
              </a:rPr>
              <a:t>Illinois State University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en-US" sz="2200">
                <a:solidFill>
                  <a:srgbClr val="000000"/>
                </a:solidFill>
              </a:rPr>
              <a:t>jsmit31@ilstu.edu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en-US" sz="2200">
                <a:solidFill>
                  <a:srgbClr val="000000"/>
                </a:solidFill>
              </a:rPr>
              <a:t>(309) 438-1835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en-US" sz="2200" u="sng">
                <a:solidFill>
                  <a:schemeClr val="hlink"/>
                </a:solidFill>
                <a:hlinkClick r:id="rId5"/>
              </a:rPr>
              <a:t>https://nbrc.illinoisstate.edu/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en-US" sz="2200">
                <a:solidFill>
                  <a:srgbClr val="000000"/>
                </a:solidFill>
              </a:rPr>
              <a:t>Twitter </a:t>
            </a:r>
            <a:r>
              <a:rPr lang="en-US" altLang="en-US" sz="2200" b="1">
                <a:solidFill>
                  <a:srgbClr val="0000FF"/>
                </a:solidFill>
              </a:rPr>
              <a:t>@NBRCIllinois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200">
                <a:solidFill>
                  <a:srgbClr val="000000"/>
                </a:solidFill>
              </a:rPr>
              <a:t>Facebook: </a:t>
            </a:r>
            <a:r>
              <a:rPr lang="en-US" altLang="en-US" sz="2200" b="1">
                <a:solidFill>
                  <a:srgbClr val="FF0000"/>
                </a:solidFill>
              </a:rPr>
              <a:t>National Board Resource Center at Illinois State University</a:t>
            </a:r>
            <a:endParaRPr lang="en-US" altLang="en-US" sz="220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940EB3-10FB-49CB-90E8-8E457225E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59277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0"/>
    </mc:Choice>
    <mc:Fallback>
      <p:transition spd="slow" advTm="1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68;p15"/>
          <p:cNvSpPr>
            <a:spLocks noGrp="1"/>
          </p:cNvSpPr>
          <p:nvPr>
            <p:ph type="title"/>
          </p:nvPr>
        </p:nvSpPr>
        <p:spPr>
          <a:xfrm>
            <a:off x="311150" y="685507"/>
            <a:ext cx="8521700" cy="1011237"/>
          </a:xfrm>
        </p:spPr>
        <p:txBody>
          <a:bodyPr/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/>
              <a:t>Why National Board Certification?</a:t>
            </a: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610150" y="1704950"/>
            <a:ext cx="8222700" cy="4695876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" sz="2400" b="1" i="1">
                <a:highlight>
                  <a:srgbClr val="FFFFFF"/>
                </a:highlight>
              </a:rPr>
              <a:t>Established in 1987, the National Board for Professional Teaching Standards is an independent, nonprofit organization working to advance accomplished teaching for all students.</a:t>
            </a:r>
            <a:endParaRPr sz="2400"/>
          </a:p>
          <a:p>
            <a:pPr indent="-317500">
              <a:spcBef>
                <a:spcPts val="1600"/>
              </a:spcBef>
              <a:buClr>
                <a:schemeClr val="dk1"/>
              </a:buClr>
              <a:buSzPts val="1400"/>
              <a:defRPr/>
            </a:pPr>
            <a:r>
              <a:rPr lang="en" sz="2400">
                <a:highlight>
                  <a:srgbClr val="FFFFFF"/>
                </a:highlight>
              </a:rPr>
              <a:t>More than a decade of research from across the country confirms that students taught by National Board Certified Teachers (NBCTs) learn more than students taught by non-NBCT teachers.</a:t>
            </a:r>
            <a:endParaRPr sz="2400">
              <a:highlight>
                <a:srgbClr val="FFFFFF"/>
              </a:highlight>
            </a:endParaRPr>
          </a:p>
          <a:p>
            <a:pPr indent="0">
              <a:buFont typeface="Arial" panose="020B0604020202020204" pitchFamily="34" charset="0"/>
              <a:buNone/>
              <a:defRPr/>
            </a:pPr>
            <a:endParaRPr sz="2400">
              <a:highlight>
                <a:srgbClr val="FFFFFF"/>
              </a:highlight>
            </a:endParaRPr>
          </a:p>
          <a:p>
            <a:pPr indent="-317500">
              <a:buClr>
                <a:schemeClr val="dk1"/>
              </a:buClr>
              <a:buSzPts val="1400"/>
              <a:defRPr/>
            </a:pPr>
            <a:r>
              <a:rPr lang="en" sz="2400"/>
              <a:t>97% of teachers change their teaching after going through the National Board process.</a:t>
            </a:r>
          </a:p>
          <a:p>
            <a:pPr indent="-317500">
              <a:buClr>
                <a:schemeClr val="dk1"/>
              </a:buClr>
              <a:buSzPts val="1400"/>
              <a:defRPr/>
            </a:pPr>
            <a:endParaRPr lang="en" sz="2400">
              <a:solidFill>
                <a:schemeClr val="dk1"/>
              </a:solidFill>
            </a:endParaRPr>
          </a:p>
          <a:p>
            <a:pPr indent="-317500">
              <a:buClr>
                <a:schemeClr val="dk1"/>
              </a:buClr>
              <a:buSzPts val="1400"/>
              <a:defRPr/>
            </a:pPr>
            <a:r>
              <a:rPr lang="en" sz="2400">
                <a:solidFill>
                  <a:schemeClr val="dk1"/>
                </a:solidFill>
              </a:rPr>
              <a:t>To learn more, go to: </a:t>
            </a:r>
            <a:r>
              <a:rPr lang="en-US" sz="2400">
                <a:solidFill>
                  <a:schemeClr val="dk1"/>
                </a:solidFill>
                <a:hlinkClick r:id="rId5"/>
              </a:rPr>
              <a:t>https://www.nbpts.org/research/</a:t>
            </a:r>
            <a:endParaRPr lang="en-US" sz="2400">
              <a:solidFill>
                <a:schemeClr val="dk1"/>
              </a:solidFill>
            </a:endParaRPr>
          </a:p>
          <a:p>
            <a:pPr indent="-317500">
              <a:buClr>
                <a:schemeClr val="dk1"/>
              </a:buClr>
              <a:buSzPts val="1400"/>
              <a:defRPr/>
            </a:pPr>
            <a:endParaRPr sz="2400">
              <a:solidFill>
                <a:schemeClr val="dk1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sz="2000">
              <a:solidFill>
                <a:srgbClr val="2E3E48"/>
              </a:solidFill>
              <a:highlight>
                <a:srgbClr val="FFFFFF"/>
              </a:highlight>
            </a:endParaRPr>
          </a:p>
          <a:p>
            <a:pPr marL="0" indent="0"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CB88B1-AB92-4582-BE53-548C22E80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8293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68"/>
    </mc:Choice>
    <mc:Fallback>
      <p:transition spd="slow" advTm="34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A96DD-8681-40BA-A5FE-1AB863EBE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0942" y="517525"/>
            <a:ext cx="6400800" cy="1371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 </a:t>
            </a:r>
            <a:br>
              <a:rPr lang="en-US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en-US" b="1"/>
              <a:t>Benefits of Becoming a National Board Certified Teacher</a:t>
            </a:r>
            <a:br>
              <a:rPr lang="en-US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300DC-9169-4800-B007-80F732FFD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2057400"/>
            <a:ext cx="8534400" cy="5029200"/>
          </a:xfrm>
        </p:spPr>
        <p:txBody>
          <a:bodyPr/>
          <a:lstStyle/>
          <a:p>
            <a:pPr marL="45720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tx1"/>
                </a:solidFill>
              </a:rPr>
              <a:t>Illinois Licensing offers:</a:t>
            </a:r>
          </a:p>
          <a:p>
            <a:pPr marL="1200150" lvl="2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>
                <a:solidFill>
                  <a:schemeClr val="tx1"/>
                </a:solidFill>
              </a:rPr>
              <a:t>Only avenue to earn the </a:t>
            </a:r>
            <a:r>
              <a:rPr lang="en-US" sz="1800" i="1">
                <a:solidFill>
                  <a:schemeClr val="tx1"/>
                </a:solidFill>
              </a:rPr>
              <a:t>Master Teacher </a:t>
            </a:r>
            <a:r>
              <a:rPr lang="en-US" sz="1800">
                <a:solidFill>
                  <a:schemeClr val="tx1"/>
                </a:solidFill>
              </a:rPr>
              <a:t>designation on Illinois professional educator license (PEL). </a:t>
            </a:r>
          </a:p>
          <a:p>
            <a:pPr marL="1198563" lvl="2" indent="-284163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>
                <a:solidFill>
                  <a:schemeClr val="tx1"/>
                </a:solidFill>
              </a:rPr>
              <a:t>Reduction (by ½) of professional development requirements for 5 years. </a:t>
            </a:r>
          </a:p>
          <a:p>
            <a:pPr marL="1200150" lvl="2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sz="1800">
              <a:solidFill>
                <a:schemeClr val="tx1"/>
              </a:solidFill>
            </a:endParaRPr>
          </a:p>
          <a:p>
            <a:pPr marL="1200150" lvl="2" indent="-688975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b="1">
                <a:solidFill>
                  <a:schemeClr val="tx1"/>
                </a:solidFill>
              </a:rPr>
              <a:t>Illinois One-Time $3,000 Incentive for NBCTs in EBF Tier 1and 2 Rural &amp; Remote Districts or Schools.</a:t>
            </a:r>
          </a:p>
          <a:p>
            <a:pPr marL="1200150" lvl="2" indent="-688975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b="1">
              <a:solidFill>
                <a:schemeClr val="tx1"/>
              </a:solidFill>
            </a:endParaRPr>
          </a:p>
          <a:p>
            <a:pPr marL="1200150" lvl="2" indent="-688975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b="1">
                <a:solidFill>
                  <a:schemeClr val="tx1"/>
                </a:solidFill>
              </a:rPr>
              <a:t>lllinois Offers NBCTs:</a:t>
            </a:r>
          </a:p>
          <a:p>
            <a:pPr marL="1200150" lvl="2" indent="-231775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>
                <a:solidFill>
                  <a:schemeClr val="tx1"/>
                </a:solidFill>
              </a:rPr>
              <a:t>$1,500 for providing 30 hours of mentoring or professional development.</a:t>
            </a:r>
          </a:p>
          <a:p>
            <a:pPr marL="1200150" lvl="2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>
              <a:solidFill>
                <a:schemeClr val="tx1"/>
              </a:solidFill>
            </a:endParaRPr>
          </a:p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n-US" sz="2400" b="1">
                <a:solidFill>
                  <a:schemeClr val="tx1"/>
                </a:solidFill>
              </a:rPr>
              <a:t>Specific to School District:</a:t>
            </a:r>
          </a:p>
          <a:p>
            <a:pPr marL="1200150" lvl="2" indent="-285750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800">
                <a:solidFill>
                  <a:schemeClr val="tx1"/>
                </a:solidFill>
              </a:rPr>
              <a:t>Contact your school district for information for district benefits (lane change, stipend, leadership roles, etc.)</a:t>
            </a:r>
          </a:p>
          <a:p>
            <a:pPr marL="742950" lvl="1" indent="-285750" algn="l" eaLnBrk="1" fontAlgn="auto" hangingPunct="1">
              <a:lnSpc>
                <a:spcPct val="85000"/>
              </a:lnSpc>
              <a:spcBef>
                <a:spcPct val="50000"/>
              </a:spcBef>
              <a:spcAft>
                <a:spcPts val="0"/>
              </a:spcAft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endParaRPr lang="en-US" sz="1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marL="742950" lvl="1" indent="-285750" algn="l" eaLnBrk="1" fontAlgn="auto" hangingPunct="1">
              <a:lnSpc>
                <a:spcPct val="85000"/>
              </a:lnSpc>
              <a:spcBef>
                <a:spcPct val="50000"/>
              </a:spcBef>
              <a:spcAft>
                <a:spcPts val="0"/>
              </a:spcAft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endParaRPr lang="en-US" sz="1800" b="1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marL="742950" lvl="1" indent="-285750" algn="l" eaLnBrk="1" fontAlgn="auto" hangingPunct="1">
              <a:lnSpc>
                <a:spcPct val="85000"/>
              </a:lnSpc>
              <a:spcBef>
                <a:spcPct val="50000"/>
              </a:spcBef>
              <a:spcAft>
                <a:spcPts val="0"/>
              </a:spcAft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endParaRPr lang="en-US" sz="1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1" algn="l" eaLnBrk="1" fontAlgn="auto" hangingPunct="1">
              <a:lnSpc>
                <a:spcPct val="85000"/>
              </a:lnSpc>
              <a:spcBef>
                <a:spcPct val="50000"/>
              </a:spcBef>
              <a:spcAft>
                <a:spcPts val="0"/>
              </a:spcAft>
              <a:buClr>
                <a:srgbClr val="FF6600"/>
              </a:buClr>
              <a:defRPr/>
            </a:pPr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1" algn="l" eaLnBrk="1" fontAlgn="auto" hangingPunct="1">
              <a:lnSpc>
                <a:spcPct val="85000"/>
              </a:lnSpc>
              <a:spcBef>
                <a:spcPct val="50000"/>
              </a:spcBef>
              <a:spcAft>
                <a:spcPts val="0"/>
              </a:spcAft>
              <a:buClr>
                <a:srgbClr val="FF6600"/>
              </a:buClr>
              <a:defRPr/>
            </a:pPr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1" algn="l" eaLnBrk="1" fontAlgn="auto" hangingPunct="1">
              <a:lnSpc>
                <a:spcPct val="85000"/>
              </a:lnSpc>
              <a:spcBef>
                <a:spcPct val="50000"/>
              </a:spcBef>
              <a:spcAft>
                <a:spcPts val="0"/>
              </a:spcAft>
              <a:buClr>
                <a:srgbClr val="FF6600"/>
              </a:buClr>
              <a:buFontTx/>
              <a:buChar char="•"/>
              <a:defRPr/>
            </a:pPr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>
                <a:solidFill>
                  <a:schemeClr val="tx2"/>
                </a:solidFill>
                <a:latin typeface="Arial" pitchFamily="34" charset="0"/>
              </a:rPr>
              <a:t>Credits must be accepted by an accredited university in order to count towards an advanced degree or by a school district for salary lane movement.)</a:t>
            </a:r>
          </a:p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D1CF-6A95-4908-A823-E709F056B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http://www.nbrc.illinoisstate.edu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F2D3A9-AE08-403E-91C7-8D1C5F885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62341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81"/>
    </mc:Choice>
    <mc:Fallback>
      <p:transition spd="slow" advTm="68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75;p16"/>
          <p:cNvSpPr>
            <a:spLocks noGrp="1"/>
          </p:cNvSpPr>
          <p:nvPr>
            <p:ph type="title"/>
          </p:nvPr>
        </p:nvSpPr>
        <p:spPr>
          <a:xfrm>
            <a:off x="1676400" y="390525"/>
            <a:ext cx="8521700" cy="5207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/>
              <a:t>Differentiated Professional Development </a:t>
            </a:r>
            <a:br>
              <a:rPr lang="en-US" altLang="en-US" sz="2800" b="1"/>
            </a:br>
            <a:r>
              <a:rPr lang="en-US" altLang="en-US" sz="2800" b="1"/>
              <a:t>for Teachers and Counselors</a:t>
            </a:r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533399" y="1968500"/>
            <a:ext cx="2514601" cy="3416300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" sz="2400" b="1">
                <a:solidFill>
                  <a:schemeClr val="dk1"/>
                </a:solidFill>
              </a:rPr>
              <a:t>Certifications in:</a:t>
            </a:r>
            <a:endParaRPr sz="2400" b="1">
              <a:solidFill>
                <a:schemeClr val="dk1"/>
              </a:solidFill>
            </a:endParaRPr>
          </a:p>
          <a:p>
            <a:pPr indent="0">
              <a:buFont typeface="Arial" panose="020B0604020202020204" pitchFamily="34" charset="0"/>
              <a:buNone/>
              <a:defRPr/>
            </a:pPr>
            <a:endParaRPr sz="2400" b="1">
              <a:solidFill>
                <a:schemeClr val="dk1"/>
              </a:solidFill>
            </a:endParaRPr>
          </a:p>
          <a:p>
            <a:pPr indent="-381000">
              <a:buClr>
                <a:schemeClr val="dk1"/>
              </a:buClr>
              <a:buSzPts val="2400"/>
              <a:defRPr/>
            </a:pPr>
            <a:r>
              <a:rPr lang="en" sz="2400" b="1">
                <a:solidFill>
                  <a:schemeClr val="dk1"/>
                </a:solidFill>
              </a:rPr>
              <a:t>25 areas</a:t>
            </a:r>
            <a:endParaRPr sz="2400" b="1">
              <a:solidFill>
                <a:schemeClr val="dk1"/>
              </a:solidFill>
            </a:endParaRPr>
          </a:p>
          <a:p>
            <a:pPr indent="0">
              <a:buFont typeface="Arial" panose="020B0604020202020204" pitchFamily="34" charset="0"/>
              <a:buNone/>
              <a:defRPr/>
            </a:pPr>
            <a:endParaRPr sz="2400" b="1">
              <a:solidFill>
                <a:schemeClr val="dk1"/>
              </a:solidFill>
            </a:endParaRPr>
          </a:p>
          <a:p>
            <a:pPr indent="-381000">
              <a:buClr>
                <a:schemeClr val="dk1"/>
              </a:buClr>
              <a:buSzPts val="2400"/>
              <a:defRPr/>
            </a:pPr>
            <a:r>
              <a:rPr lang="en" sz="2400" b="1">
                <a:solidFill>
                  <a:schemeClr val="dk1"/>
                </a:solidFill>
              </a:rPr>
              <a:t>16 disciplines</a:t>
            </a:r>
            <a:endParaRPr sz="2400" b="1">
              <a:solidFill>
                <a:schemeClr val="dk1"/>
              </a:solidFill>
            </a:endParaRPr>
          </a:p>
          <a:p>
            <a:pPr indent="0">
              <a:buFont typeface="Arial" panose="020B0604020202020204" pitchFamily="34" charset="0"/>
              <a:buNone/>
              <a:defRPr/>
            </a:pPr>
            <a:endParaRPr sz="2400" b="1">
              <a:solidFill>
                <a:schemeClr val="dk1"/>
              </a:solidFill>
            </a:endParaRPr>
          </a:p>
          <a:p>
            <a:pPr indent="-381000">
              <a:buClr>
                <a:schemeClr val="dk1"/>
              </a:buClr>
              <a:buSzPts val="2400"/>
              <a:defRPr/>
            </a:pPr>
            <a:r>
              <a:rPr lang="en" sz="2400" b="1">
                <a:solidFill>
                  <a:schemeClr val="dk1"/>
                </a:solidFill>
              </a:rPr>
              <a:t>6 levels</a:t>
            </a:r>
            <a:endParaRPr sz="2400" b="1"/>
          </a:p>
        </p:txBody>
      </p:sp>
      <p:pic>
        <p:nvPicPr>
          <p:cNvPr id="35844" name="Google Shape;77;p1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2009775"/>
            <a:ext cx="5051425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EB9EB9-20BB-472A-BD33-4165712E8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3588" y="6162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84;p17"/>
          <p:cNvSpPr>
            <a:spLocks noGrp="1"/>
          </p:cNvSpPr>
          <p:nvPr>
            <p:ph type="title"/>
          </p:nvPr>
        </p:nvSpPr>
        <p:spPr>
          <a:xfrm>
            <a:off x="322872" y="458347"/>
            <a:ext cx="8521700" cy="1017588"/>
          </a:xfrm>
        </p:spPr>
        <p:txBody>
          <a:bodyPr/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/>
              <a:t>5 Core Propositions of National Board</a:t>
            </a:r>
            <a:br>
              <a:rPr lang="en-US" altLang="en-US" b="1"/>
            </a:br>
            <a:endParaRPr lang="en-US" altLang="en-US"/>
          </a:p>
        </p:txBody>
      </p:sp>
      <p:pic>
        <p:nvPicPr>
          <p:cNvPr id="37892" name="Google Shape;86;p17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97" y="2110154"/>
            <a:ext cx="8126413" cy="336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552992-A1C2-431F-991C-3329D0D97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2803" y="607421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96"/>
    </mc:Choice>
    <mc:Fallback>
      <p:transition spd="slow" advTm="21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Google Shape;92;p18"/>
          <p:cNvSpPr>
            <a:spLocks noGrp="1"/>
          </p:cNvSpPr>
          <p:nvPr>
            <p:ph type="title"/>
          </p:nvPr>
        </p:nvSpPr>
        <p:spPr>
          <a:xfrm>
            <a:off x="1600200" y="669926"/>
            <a:ext cx="8299450" cy="7620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/>
              <a:t>National Board </a:t>
            </a:r>
            <a:br>
              <a:rPr lang="en-US" altLang="en-US" sz="2800" b="1"/>
            </a:br>
            <a:r>
              <a:rPr lang="en-US" altLang="en-US" sz="2800" b="1"/>
              <a:t>Professional Teaching Standards</a:t>
            </a:r>
            <a:br>
              <a:rPr lang="en-US" altLang="en-US" sz="2000" b="1"/>
            </a:br>
            <a:endParaRPr lang="en-US" altLang="en-US" sz="2000"/>
          </a:p>
        </p:txBody>
      </p:sp>
      <p:sp>
        <p:nvSpPr>
          <p:cNvPr id="39939" name="Google Shape;93;p18"/>
          <p:cNvSpPr txBox="1">
            <a:spLocks noGrp="1"/>
          </p:cNvSpPr>
          <p:nvPr>
            <p:ph type="body" idx="1"/>
          </p:nvPr>
        </p:nvSpPr>
        <p:spPr bwMode="auto">
          <a:xfrm>
            <a:off x="638908" y="1897062"/>
            <a:ext cx="3780691" cy="42910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 algn="ctr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800" b="1"/>
              <a:t>Example: Science Standards</a:t>
            </a:r>
          </a:p>
          <a:p>
            <a:pPr marL="0" indent="0" algn="ctr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/>
              <a:t>Standard I: Understanding Students </a:t>
            </a:r>
          </a:p>
          <a:p>
            <a:pPr marL="0" indent="0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/>
              <a:t>  Standard II: Knowledge of Science</a:t>
            </a:r>
          </a:p>
          <a:p>
            <a:pPr marL="0" indent="0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/>
              <a:t>  Standard III: Curriculum and               Instruction</a:t>
            </a:r>
          </a:p>
          <a:p>
            <a:pPr marL="0" indent="0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/>
              <a:t>  Standard IV: Assessment</a:t>
            </a:r>
          </a:p>
          <a:p>
            <a:pPr marL="0" indent="0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1800"/>
          </a:p>
          <a:p>
            <a:pPr marL="0" indent="0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/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39940" name="Google Shape;95;p18"/>
          <p:cNvSpPr txBox="1">
            <a:spLocks noGrp="1"/>
          </p:cNvSpPr>
          <p:nvPr>
            <p:ph type="body" idx="2"/>
          </p:nvPr>
        </p:nvSpPr>
        <p:spPr bwMode="auto">
          <a:xfrm>
            <a:off x="4832350" y="2009774"/>
            <a:ext cx="4000500" cy="3781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/>
          </a:p>
          <a:p>
            <a:pPr marL="0" indent="0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1800" b="1"/>
          </a:p>
          <a:p>
            <a:pPr marL="0" indent="0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/>
              <a:t>Standard V: Learning Environment</a:t>
            </a:r>
          </a:p>
          <a:p>
            <a:pPr marL="0" indent="0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/>
              <a:t>Standard VI: Family and Community Partnerships</a:t>
            </a:r>
          </a:p>
          <a:p>
            <a:pPr marL="0" indent="0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/>
              <a:t>Standard VII: Advancing Professionalism </a:t>
            </a:r>
          </a:p>
          <a:p>
            <a:pPr marL="0" indent="0">
              <a:spcBef>
                <a:spcPts val="16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/>
              <a:t>Standard VIII: Diversity, Fairness, Equity, and Ethics </a:t>
            </a:r>
          </a:p>
          <a:p>
            <a:pPr marL="0" indent="0">
              <a:spcBef>
                <a:spcPts val="160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en-US" sz="1800" b="1"/>
              <a:t>Standard IX: Reflection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endParaRPr lang="en-US" alt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3779C7-0836-4FE1-80F7-76E62386F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6424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24"/>
    </mc:Choice>
    <mc:Fallback>
      <p:transition spd="slow" advTm="34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9B356-CE10-4EEF-96BF-022319010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2200" y="152401"/>
            <a:ext cx="6629400" cy="1295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/>
              <a:t>Architecture of </a:t>
            </a:r>
            <a:br>
              <a:rPr lang="en-US" sz="3200" b="1"/>
            </a:br>
            <a:r>
              <a:rPr lang="en-US" sz="3200" b="1"/>
              <a:t>Accomplished Teaching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02122-DCA5-4D80-B70A-BC410FD59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http://www.nbrc.illinoisstate.edu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D78EB3-8F0C-49CF-A62D-F2DABF73FDFE}"/>
              </a:ext>
            </a:extLst>
          </p:cNvPr>
          <p:cNvSpPr/>
          <p:nvPr/>
        </p:nvSpPr>
        <p:spPr>
          <a:xfrm>
            <a:off x="533400" y="1752600"/>
            <a:ext cx="2819400" cy="2057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 u="sng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START HERE: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ASSESSMENT OF STUDENTS</a:t>
            </a:r>
          </a:p>
          <a:p>
            <a:pPr lvl="1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 u="sng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Who are they?</a:t>
            </a:r>
          </a:p>
          <a:p>
            <a:pPr lvl="1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Where are they now?</a:t>
            </a:r>
          </a:p>
          <a:p>
            <a:pPr lvl="1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What do they need and</a:t>
            </a:r>
          </a:p>
          <a:p>
            <a:pPr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           when do they need it?</a:t>
            </a:r>
            <a:endParaRPr lang="en-US" sz="1200" b="1" u="sng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</a:endParaRPr>
          </a:p>
          <a:p>
            <a:pPr lvl="1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 u="sng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Where should I begin?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DA62BB-389D-46E2-92EB-E97A3274D62A}"/>
              </a:ext>
            </a:extLst>
          </p:cNvPr>
          <p:cNvSpPr/>
          <p:nvPr/>
        </p:nvSpPr>
        <p:spPr>
          <a:xfrm>
            <a:off x="533400" y="4191000"/>
            <a:ext cx="3200400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Set high, worthwhile goals appropriate for </a:t>
            </a:r>
            <a:r>
              <a:rPr lang="en-US" sz="1400" b="1" i="1" u="sng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these students, at this time, in this setting.</a:t>
            </a:r>
            <a:endParaRPr lang="en-US" sz="1400" b="1" i="1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DE136E-BFDD-480B-AD97-C9EA343E6B5B}"/>
              </a:ext>
            </a:extLst>
          </p:cNvPr>
          <p:cNvSpPr/>
          <p:nvPr/>
        </p:nvSpPr>
        <p:spPr>
          <a:xfrm>
            <a:off x="762000" y="5562600"/>
            <a:ext cx="3352800" cy="838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Design and implement instruction designed to attain these goals.</a:t>
            </a:r>
          </a:p>
        </p:txBody>
      </p:sp>
      <p:sp>
        <p:nvSpPr>
          <p:cNvPr id="75784" name="Line 9"/>
          <p:cNvSpPr>
            <a:spLocks noChangeShapeType="1"/>
          </p:cNvSpPr>
          <p:nvPr/>
        </p:nvSpPr>
        <p:spPr bwMode="auto">
          <a:xfrm flipV="1">
            <a:off x="4267200" y="5867400"/>
            <a:ext cx="1371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DB22A0-7E2D-4145-AFF3-DD289B2F0806}"/>
              </a:ext>
            </a:extLst>
          </p:cNvPr>
          <p:cNvSpPr/>
          <p:nvPr/>
        </p:nvSpPr>
        <p:spPr>
          <a:xfrm>
            <a:off x="5867400" y="5486400"/>
            <a:ext cx="2667000" cy="990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Evaluate student learning in light of the goals and the instruction.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6CBD05-D046-4577-8052-0CBC2A5FFE64}"/>
              </a:ext>
            </a:extLst>
          </p:cNvPr>
          <p:cNvSpPr/>
          <p:nvPr/>
        </p:nvSpPr>
        <p:spPr>
          <a:xfrm>
            <a:off x="4800600" y="4038600"/>
            <a:ext cx="4038600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Provide timely, meaningful feedback to students about their level of accomplishment of the targeted goals.</a:t>
            </a:r>
          </a:p>
        </p:txBody>
      </p:sp>
      <p:sp>
        <p:nvSpPr>
          <p:cNvPr id="75787" name="Line 11"/>
          <p:cNvSpPr>
            <a:spLocks noChangeShapeType="1"/>
          </p:cNvSpPr>
          <p:nvPr/>
        </p:nvSpPr>
        <p:spPr bwMode="auto">
          <a:xfrm flipH="1" flipV="1">
            <a:off x="6705600" y="5029200"/>
            <a:ext cx="0" cy="304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83786E-2EF5-4818-A322-61B800188181}"/>
              </a:ext>
            </a:extLst>
          </p:cNvPr>
          <p:cNvSpPr/>
          <p:nvPr/>
        </p:nvSpPr>
        <p:spPr>
          <a:xfrm>
            <a:off x="4800600" y="2590800"/>
            <a:ext cx="3886200" cy="990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Reflect on student learning, the effectiveness of instructional design, particular concerns and issues.</a:t>
            </a:r>
          </a:p>
        </p:txBody>
      </p:sp>
      <p:sp>
        <p:nvSpPr>
          <p:cNvPr id="75789" name="Line 16"/>
          <p:cNvSpPr>
            <a:spLocks noChangeShapeType="1"/>
          </p:cNvSpPr>
          <p:nvPr/>
        </p:nvSpPr>
        <p:spPr bwMode="auto">
          <a:xfrm flipV="1">
            <a:off x="6553200" y="36576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F37E25-CA19-4490-8ACD-7AE6D49857D4}"/>
              </a:ext>
            </a:extLst>
          </p:cNvPr>
          <p:cNvSpPr/>
          <p:nvPr/>
        </p:nvSpPr>
        <p:spPr>
          <a:xfrm>
            <a:off x="4495800" y="1524000"/>
            <a:ext cx="4191000" cy="685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Set new high and worthwhile goals that are appropriate for </a:t>
            </a:r>
            <a:r>
              <a:rPr lang="en-US" sz="1400" b="1" u="sng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these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 </a:t>
            </a:r>
            <a:r>
              <a:rPr lang="en-US" sz="1400" b="1" u="sng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students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 at </a:t>
            </a:r>
            <a:r>
              <a:rPr lang="en-US" sz="1400" b="1" u="sng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this time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33" name="Line 13">
            <a:extLst>
              <a:ext uri="{FF2B5EF4-FFF2-40B4-BE49-F238E27FC236}">
                <a16:creationId xmlns:a16="http://schemas.microsoft.com/office/drawing/2014/main" id="{F1E50321-E8C3-44D4-BEC8-B99BC2A32D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72200" y="2209800"/>
            <a:ext cx="0" cy="228600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5792" name="Line 14"/>
          <p:cNvSpPr>
            <a:spLocks noChangeShapeType="1"/>
          </p:cNvSpPr>
          <p:nvPr/>
        </p:nvSpPr>
        <p:spPr bwMode="auto">
          <a:xfrm flipH="1">
            <a:off x="3581400" y="2057400"/>
            <a:ext cx="609600" cy="0"/>
          </a:xfrm>
          <a:prstGeom prst="line">
            <a:avLst/>
          </a:prstGeom>
          <a:noFill/>
          <a:ln w="57150" cap="sq">
            <a:solidFill>
              <a:schemeClr val="hlink"/>
            </a:solidFill>
            <a:round/>
            <a:headEnd type="oval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3">
            <a:extLst>
              <a:ext uri="{FF2B5EF4-FFF2-40B4-BE49-F238E27FC236}">
                <a16:creationId xmlns:a16="http://schemas.microsoft.com/office/drawing/2014/main" id="{91B4B4C4-4506-4D03-B00E-DE1EDEB68E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81200" y="3886200"/>
            <a:ext cx="0" cy="304800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6" name="Line 13">
            <a:extLst>
              <a:ext uri="{FF2B5EF4-FFF2-40B4-BE49-F238E27FC236}">
                <a16:creationId xmlns:a16="http://schemas.microsoft.com/office/drawing/2014/main" id="{B40D8136-865D-49B4-BAB6-F108453C4F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5257800"/>
            <a:ext cx="0" cy="228600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D1573E-DCB3-4AC3-84B5-A8816312E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72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4"/>
    </mc:Choice>
    <mc:Fallback>
      <p:transition spd="slow" advTm="23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6CF593-B449-44C2-87B0-18BE04685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http://www.nbrc.illinoisstate.edu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659A0F-D4BB-422F-8A0F-38CBD4089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7000" y="1213876"/>
            <a:ext cx="6189648" cy="482203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D9067C-BBE1-4163-BC71-6B1D1E719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5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00"/>
    </mc:Choice>
    <mc:Fallback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 Newly Revised&amp;#x0D;&amp;#x0A;National Board Certification&amp;quot;&quot;/&gt;&lt;property id=&quot;20307&quot; value=&quot;256&quot;/&gt;&lt;/object&gt;&lt;object type=&quot;3&quot; unique_id=&quot;10004&quot;&gt;&lt;property id=&quot;20148&quot; value=&quot;5&quot;/&gt;&lt;property id=&quot;20300&quot; value=&quot;Slide 3 - &amp;quot;National Board For Professional Teaching Standards&amp;quot;&quot;/&gt;&lt;property id=&quot;20307&quot; value=&quot;290&quot;/&gt;&lt;/object&gt;&lt;object type=&quot;3&quot; unique_id=&quot;10013&quot;&gt;&lt;property id=&quot;20148&quot; value=&quot;5&quot;/&gt;&lt;property id=&quot;20300&quot; value=&quot;Slide 20 - &amp;quot;Why National Board?&amp;quot;&quot;/&gt;&lt;property id=&quot;20307&quot; value=&quot;260&quot;/&gt;&lt;/object&gt;&lt;object type=&quot;3&quot; unique_id=&quot;10014&quot;&gt;&lt;property id=&quot;20148&quot; value=&quot;5&quot;/&gt;&lt;property id=&quot;20300&quot; value=&quot;Slide 21 - &amp;quot;   &amp;#x0D;&amp;#x0A;Benefits of Just Completing the NBPTS Process...&amp;#x0D;&amp;#x0A;&amp;quot;&quot;/&gt;&lt;property id=&quot;20307&quot; value=&quot;308&quot;/&gt;&lt;/object&gt;&lt;object type=&quot;3&quot; unique_id=&quot;10015&quot;&gt;&lt;property id=&quot;20148&quot; value=&quot;5&quot;/&gt;&lt;property id=&quot;20300&quot; value=&quot;Slide 22 - &amp;quot;NBC is More Than Just Recognition&amp;quot;&quot;/&gt;&lt;property id=&quot;20307&quot; value=&quot;261&quot;/&gt;&lt;/object&gt;&lt;object type=&quot;3&quot; unique_id=&quot;10016&quot;&gt;&lt;property id=&quot;20148&quot; value=&quot;5&quot;/&gt;&lt;property id=&quot;20300&quot; value=&quot;Slide 23 - &amp;quot;   &amp;#x0D;&amp;#x0A;Benefits of Becoming &amp;#x0D;&amp;#x0A;an NBCT...&amp;#x0D;&amp;#x0A;&amp;quot;&quot;/&gt;&lt;property id=&quot;20307&quot; value=&quot;263&quot;/&gt;&lt;/object&gt;&lt;object type=&quot;3&quot; unique_id=&quot;10017&quot;&gt;&lt;property id=&quot;20148&quot; value=&quot;5&quot;/&gt;&lt;property id=&quot;20300&quot; value=&quot;Slide 24 - &amp;quot;Professional Educators License-&amp;#x0D;&amp;#x0A;National Board Certification&amp;quot;&quot;/&gt;&lt;property id=&quot;20307&quot; value=&quot;309&quot;/&gt;&lt;/object&gt;&lt;object type=&quot;3&quot; unique_id=&quot;10022&quot;&gt;&lt;property id=&quot;20148&quot; value=&quot;5&quot;/&gt;&lt;property id=&quot;20300&quot; value=&quot;Slide 25 - &amp;quot;National Board Certification &amp;#x0D;&amp;#x0A;in Illinois&amp;quot;&quot;/&gt;&lt;property id=&quot;20307&quot; value=&quot;303&quot;/&gt;&lt;/object&gt;&lt;object type=&quot;3&quot; unique_id=&quot;10023&quot;&gt;&lt;property id=&quot;20148&quot; value=&quot;5&quot;/&gt;&lt;property id=&quot;20300&quot; value=&quot;Slide 26 - &amp;quot;Growth of ILLINOIS NBCTs&amp;quot;&quot;/&gt;&lt;property id=&quot;20307&quot; value=&quot;304&quot;/&gt;&lt;/object&gt;&lt;object type=&quot;3&quot; unique_id=&quot;10024&quot;&gt;&lt;property id=&quot;20148&quot; value=&quot;5&quot;/&gt;&lt;property id=&quot;20300&quot; value=&quot;Slide 27 - &amp;quot; &amp;#x0D;&amp;#x0A;Professional &amp;#x0D;&amp;#x0A;Educator License&amp;#x0D;&amp;#x0A;&amp;quot;&quot;/&gt;&lt;property id=&quot;20307&quot; value=&quot;305&quot;/&gt;&lt;/object&gt;&lt;object type=&quot;3&quot; unique_id=&quot;10025&quot;&gt;&lt;property id=&quot;20148&quot; value=&quot;5&quot;/&gt;&lt;property id=&quot;20300&quot; value=&quot;Slide 29&quot;/&gt;&lt;property id=&quot;20307&quot; value=&quot;306&quot;/&gt;&lt;/object&gt;&lt;object type=&quot;3&quot; unique_id=&quot;10026&quot;&gt;&lt;property id=&quot;20148&quot; value=&quot;5&quot;/&gt;&lt;property id=&quot;20300&quot; value=&quot;Slide 30 - &amp;quot;Three Resources for Support&amp;quot;&quot;/&gt;&lt;property id=&quot;20307&quot; value=&quot;277&quot;/&gt;&lt;/object&gt;&lt;object type=&quot;3&quot; unique_id=&quot;10027&quot;&gt;&lt;property id=&quot;20148&quot; value=&quot;5&quot;/&gt;&lt;property id=&quot;20300&quot; value=&quot;Slide 31 - &amp;quot;Additional Candidate Support&amp;quot;&quot;/&gt;&lt;property id=&quot;20307&quot; value=&quot;278&quot;/&gt;&lt;/object&gt;&lt;object type=&quot;3&quot; unique_id=&quot;10029&quot;&gt;&lt;property id=&quot;20148&quot; value=&quot;5&quot;/&gt;&lt;property id=&quot;20300&quot; value=&quot;Slide 32 - &amp;quot;What Do I Do Next?&amp;quot;&quot;/&gt;&lt;property id=&quot;20307&quot; value=&quot;281&quot;/&gt;&lt;/object&gt;&lt;object type=&quot;3&quot; unique_id=&quot;10030&quot;&gt;&lt;property id=&quot;20148&quot; value=&quot;5&quot;/&gt;&lt;property id=&quot;20300&quot; value=&quot;Slide 28 - &amp;quot;Eligible for State Funding&amp;quot;&quot;/&gt;&lt;property id=&quot;20307&quot; value=&quot;282&quot;/&gt;&lt;/object&gt;&lt;object type=&quot;3&quot; unique_id=&quot;10031&quot;&gt;&lt;property id=&quot;20148&quot; value=&quot;5&quot;/&gt;&lt;property id=&quot;20300&quot; value=&quot;Slide 33 - &amp;quot;Priority for Illinois Funding&amp;quot;&quot;/&gt;&lt;property id=&quot;20307&quot; value=&quot;283&quot;/&gt;&lt;/object&gt;&lt;object type=&quot;3&quot; unique_id=&quot;10032&quot;&gt;&lt;property id=&quot;20148&quot; value=&quot;5&quot;/&gt;&lt;property id=&quot;20300&quot; value=&quot;Slide 34 - &amp;quot;What is the Criteria &amp;#x0D;&amp;#x0A;for the Priority?&amp;#x0D;&amp;#x0A;&amp;quot;&quot;/&gt;&lt;property id=&quot;20307&quot; value=&quot;310&quot;/&gt;&lt;/object&gt;&lt;object type=&quot;3&quot; unique_id=&quot;10033&quot;&gt;&lt;property id=&quot;20148&quot; value=&quot;5&quot;/&gt;&lt;property id=&quot;20300&quot; value=&quot;Slide 35 - &amp;quot;How to Apply for&amp;#x0D;&amp;#x0A;State Funding&amp;quot;&quot;/&gt;&lt;property id=&quot;20307&quot; value=&quot;284&quot;/&gt;&lt;/object&gt;&lt;object type=&quot;3&quot; unique_id=&quot;10034&quot;&gt;&lt;property id=&quot;20148&quot; value=&quot;5&quot;/&gt;&lt;property id=&quot;20300&quot; value=&quot;Slide 36 - &amp;quot;Available Links &amp;quot;&quot;/&gt;&lt;property id=&quot;20307&quot; value=&quot;285&quot;/&gt;&lt;/object&gt;&lt;object type=&quot;3&quot; unique_id=&quot;10035&quot;&gt;&lt;property id=&quot;20148&quot; value=&quot;5&quot;/&gt;&lt;property id=&quot;20300&quot; value=&quot;Slide 37 - &amp;quot;Illinois &amp;#x0D;&amp;#x0A;Application Resources&amp;quot;&quot;/&gt;&lt;property id=&quot;20307&quot; value=&quot;286&quot;/&gt;&lt;/object&gt;&lt;object type=&quot;3&quot; unique_id=&quot;10036&quot;&gt;&lt;property id=&quot;20148&quot; value=&quot;5&quot;/&gt;&lt;property id=&quot;20300&quot; value=&quot;Slide 38 - &amp;quot;NBPTS Resources&amp;quot;&quot;/&gt;&lt;property id=&quot;20307&quot; value=&quot;287&quot;/&gt;&lt;/object&gt;&lt;object type=&quot;3&quot; unique_id=&quot;10037&quot;&gt;&lt;property id=&quot;20148&quot; value=&quot;5&quot;/&gt;&lt;property id=&quot;20300&quot; value=&quot;Slide 39 - &amp;quot;Illinois Resources&amp;quot;&quot;/&gt;&lt;property id=&quot;20307&quot; value=&quot;288&quot;/&gt;&lt;/object&gt;&lt;object type=&quot;3&quot; unique_id=&quot;10876&quot;&gt;&lt;property id=&quot;20148&quot; value=&quot;5&quot;/&gt;&lt;property id=&quot;20300&quot; value=&quot;Slide 5 - &amp;quot;Efficiency&amp;quot;&quot;/&gt;&lt;property id=&quot;20307&quot; value=&quot;315&quot;/&gt;&lt;/object&gt;&lt;object type=&quot;3&quot; unique_id=&quot;10877&quot;&gt;&lt;property id=&quot;20148&quot; value=&quot;5&quot;/&gt;&lt;property id=&quot;20300&quot; value=&quot;Slide 7 - &amp;quot;Affordability&amp;quot;&quot;/&gt;&lt;property id=&quot;20307&quot; value=&quot;316&quot;/&gt;&lt;/object&gt;&lt;object type=&quot;3&quot; unique_id=&quot;10878&quot;&gt;&lt;property id=&quot;20148&quot; value=&quot;5&quot;/&gt;&lt;property id=&quot;20300&quot; value=&quot;Slide 16 - &amp;quot;Illinois State Board of Education&amp;quot;&quot;/&gt;&lt;property id=&quot;20307&quot; value=&quot;320&quot;/&gt;&lt;/object&gt;&lt;object type=&quot;3&quot; unique_id=&quot;10879&quot;&gt;&lt;property id=&quot;20148&quot; value=&quot;5&quot;/&gt;&lt;property id=&quot;20300&quot; value=&quot;Slide 17 - &amp;quot;Illinois Financial Support&amp;quot;&quot;/&gt;&lt;property id=&quot;20307&quot; value=&quot;317&quot;/&gt;&lt;/object&gt;&lt;object type=&quot;3&quot; unique_id=&quot;10880&quot;&gt;&lt;property id=&quot;20148&quot; value=&quot;5&quot;/&gt;&lt;property id=&quot;20300&quot; value=&quot;Slide 19 - &amp;quot;NBRC Candidate Support&amp;quot;&quot;/&gt;&lt;property id=&quot;20307&quot; value=&quot;318&quot;/&gt;&lt;/object&gt;&lt;object type=&quot;3&quot; unique_id=&quot;11107&quot;&gt;&lt;property id=&quot;20148&quot; value=&quot;5&quot;/&gt;&lt;property id=&quot;20300&quot; value=&quot;Slide 2 - &amp;quot;What is National Board?&amp;quot;&quot;/&gt;&lt;property id=&quot;20307&quot; value=&quot;323&quot;/&gt;&lt;/object&gt;&lt;object type=&quot;3&quot; unique_id=&quot;11108&quot;&gt;&lt;property id=&quot;20148&quot; value=&quot;5&quot;/&gt;&lt;property id=&quot;20300&quot; value=&quot;Slide 18 - &amp;quot;National Board Resource Center at Illinois State University&amp;quot;&quot;/&gt;&lt;property id=&quot;20307&quot; value=&quot;321&quot;/&gt;&lt;/object&gt;&lt;object type=&quot;3&quot; unique_id=&quot;11926&quot;&gt;&lt;property id=&quot;20148&quot; value=&quot;5&quot;/&gt;&lt;property id=&quot;20300&quot; value=&quot;Slide 4 - &amp;quot;NBPTS Revises the Process!&amp;quot;&quot;/&gt;&lt;property id=&quot;20307&quot; value=&quot;325&quot;/&gt;&lt;/object&gt;&lt;object type=&quot;3&quot; unique_id=&quot;11927&quot;&gt;&lt;property id=&quot;20148&quot; value=&quot;5&quot;/&gt;&lt;property id=&quot;20300&quot; value=&quot;Slide 8 - &amp;quot;What is Included in the Revised Components?&amp;quot;&quot;/&gt;&lt;property id=&quot;20307&quot; value=&quot;326&quot;/&gt;&lt;/object&gt;&lt;object type=&quot;3&quot; unique_id=&quot;11928&quot;&gt;&lt;property id=&quot;20148&quot; value=&quot;5&quot;/&gt;&lt;property id=&quot;20300&quot; value=&quot;Slide 9 - &amp;quot;Eligibility Requirements&amp;quot;&quot;/&gt;&lt;property id=&quot;20307&quot; value=&quot;331&quot;/&gt;&lt;/object&gt;&lt;object type=&quot;3&quot; unique_id=&quot;11930&quot;&gt;&lt;property id=&quot;20148&quot; value=&quot;5&quot;/&gt;&lt;property id=&quot;20300&quot; value=&quot;Slide 10 - &amp;quot;Five Core Propositions&amp;quot;&quot;/&gt;&lt;property id=&quot;20307&quot; value=&quot;328&quot;/&gt;&lt;/object&gt;&lt;object type=&quot;3&quot; unique_id=&quot;11931&quot;&gt;&lt;property id=&quot;20148&quot; value=&quot;5&quot;/&gt;&lt;property id=&quot;20300&quot; value=&quot;Slide 11 - &amp;quot;Enhanced Architecture of            Accomplished Teaching&amp;quot;&quot;/&gt;&lt;property id=&quot;20307&quot; value=&quot;329&quot;/&gt;&lt;/object&gt;&lt;object type=&quot;3&quot; unique_id=&quot;11932&quot;&gt;&lt;property id=&quot;20148&quot; value=&quot;5&quot;/&gt;&lt;property id=&quot;20300&quot; value=&quot;Slide 12 - &amp;quot;25 Certificates Are Offered&amp;quot;&quot;/&gt;&lt;property id=&quot;20307&quot; value=&quot;330&quot;/&gt;&lt;/object&gt;&lt;object type=&quot;3&quot; unique_id=&quot;11933&quot;&gt;&lt;property id=&quot;20148&quot; value=&quot;5&quot;/&gt;&lt;property id=&quot;20300&quot; value=&quot;Slide 13 - &amp;quot;What is Different?&amp;quot;&quot;/&gt;&lt;property id=&quot;20307&quot; value=&quot;327&quot;/&gt;&lt;/object&gt;&lt;object type=&quot;3&quot; unique_id=&quot;11934&quot;&gt;&lt;property id=&quot;20148&quot; value=&quot;5&quot;/&gt;&lt;property id=&quot;20300&quot; value=&quot;Slide 15 - &amp;quot;NBPTS Roll Out Over Time&amp;quot;&quot;/&gt;&lt;property id=&quot;20307&quot; value=&quot;334&quot;/&gt;&lt;/object&gt;&lt;object type=&quot;3&quot; unique_id=&quot;11937&quot;&gt;&lt;property id=&quot;20148&quot; value=&quot;5&quot;/&gt;&lt;property id=&quot;20300&quot; value=&quot;Slide 6 - &amp;quot;&amp;#x0D;&amp;#x0A;NATIONAL BOARD CERTIFICATION&amp;#x0D;&amp;#x0A;What is changing?&amp;#x0D;&amp;#x0A;&amp;quot;&quot;/&gt;&lt;property id=&quot;20307&quot; value=&quot;338&quot;/&gt;&lt;/object&gt;&lt;object type=&quot;3&quot; unique_id=&quot;11938&quot;&gt;&lt;property id=&quot;20148&quot; value=&quot;5&quot;/&gt;&lt;property id=&quot;20300&quot; value=&quot;Slide 14 - &amp;quot;What will your journey look like?&amp;quot;&quot;/&gt;&lt;property id=&quot;20307&quot; value=&quot;339&quot;/&gt;&lt;/object&gt;&lt;/object&gt;&lt;object type=&quot;8&quot; unique_id=&quot;1007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NBRC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1316951d-0445-4eb7-bf25-d24c368ab597" xsi:nil="true"/>
    <lcf76f155ced4ddcb4097134ff3c332f xmlns="f5316fa8-a565-4986-89e6-79ad7988489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B415C6100C1F4383203E1D4E251276" ma:contentTypeVersion="16" ma:contentTypeDescription="Create a new document." ma:contentTypeScope="" ma:versionID="f9f6e6eb6688507611964f797b370658">
  <xsd:schema xmlns:xsd="http://www.w3.org/2001/XMLSchema" xmlns:xs="http://www.w3.org/2001/XMLSchema" xmlns:p="http://schemas.microsoft.com/office/2006/metadata/properties" xmlns:ns1="http://schemas.microsoft.com/sharepoint/v3" xmlns:ns2="f5316fa8-a565-4986-89e6-79ad79884896" xmlns:ns3="1316951d-0445-4eb7-bf25-d24c368ab597" targetNamespace="http://schemas.microsoft.com/office/2006/metadata/properties" ma:root="true" ma:fieldsID="b026a54e8a99e99ddb6970c99688d4e9" ns1:_="" ns2:_="" ns3:_="">
    <xsd:import namespace="http://schemas.microsoft.com/sharepoint/v3"/>
    <xsd:import namespace="f5316fa8-a565-4986-89e6-79ad79884896"/>
    <xsd:import namespace="1316951d-0445-4eb7-bf25-d24c368ab5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316fa8-a565-4986-89e6-79ad798848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ea7019a-c3dc-464b-ba2f-0a559e849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6951d-0445-4eb7-bf25-d24c368ab59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97776e6-4b4d-4b85-8a6d-accca7178ad7}" ma:internalName="TaxCatchAll" ma:showField="CatchAllData" ma:web="1316951d-0445-4eb7-bf25-d24c368ab5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0663C4-4B2D-49E5-B59C-477F3D011E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F8C9D9-CEAB-4FFC-977B-BCE63A9FF4BF}">
  <ds:schemaRefs>
    <ds:schemaRef ds:uri="1316951d-0445-4eb7-bf25-d24c368ab597"/>
    <ds:schemaRef ds:uri="f5316fa8-a565-4986-89e6-79ad7988489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BE03F7F-E9E9-429C-8C95-75E8139F29B7}">
  <ds:schemaRefs>
    <ds:schemaRef ds:uri="1316951d-0445-4eb7-bf25-d24c368ab597"/>
    <ds:schemaRef ds:uri="f5316fa8-a565-4986-89e6-79ad7988489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NBRCppt</Template>
  <Application>Microsoft Office PowerPoint</Application>
  <PresentationFormat>On-screen Show (4:3)</PresentationFormat>
  <Slides>27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NBRCppt</vt:lpstr>
      <vt:lpstr>National Board Certification  for Teachers in Illinois</vt:lpstr>
      <vt:lpstr>What is National Board Certification?</vt:lpstr>
      <vt:lpstr>Why National Board Certification?</vt:lpstr>
      <vt:lpstr>    Benefits of Becoming a National Board Certified Teacher </vt:lpstr>
      <vt:lpstr>Differentiated Professional Development  for Teachers and Counselors</vt:lpstr>
      <vt:lpstr>5 Core Propositions of National Board </vt:lpstr>
      <vt:lpstr>National Board  Professional Teaching Standards </vt:lpstr>
      <vt:lpstr>Architecture of  Accomplished Teaching</vt:lpstr>
      <vt:lpstr>PowerPoint Presentation</vt:lpstr>
      <vt:lpstr>National Board’s Core Propositions Aligned to Illinois Standards and Professional Learning  See detailed alignment:</vt:lpstr>
      <vt:lpstr>Eligibility for NB Certification</vt:lpstr>
      <vt:lpstr>What is the NB Process?</vt:lpstr>
      <vt:lpstr>The National Board Process  4 Components: </vt:lpstr>
      <vt:lpstr>PowerPoint Presentation</vt:lpstr>
      <vt:lpstr>How does a teacher or counselor  become a NBCT?</vt:lpstr>
      <vt:lpstr>How long does the NB process take? </vt:lpstr>
      <vt:lpstr>PowerPoint Presentation</vt:lpstr>
      <vt:lpstr>Illinois Financial Support</vt:lpstr>
      <vt:lpstr>State Funding</vt:lpstr>
      <vt:lpstr>How to Apply for State Funding</vt:lpstr>
      <vt:lpstr>PowerPoint Presentation</vt:lpstr>
      <vt:lpstr>1st Time Candidate Support</vt:lpstr>
      <vt:lpstr>PowerPoint Presentation</vt:lpstr>
      <vt:lpstr>National Board Resource Center</vt:lpstr>
      <vt:lpstr>National Board Professional  Development School</vt:lpstr>
      <vt:lpstr>Resources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Awareness   National Board Certification</dc:title>
  <dc:creator>test</dc:creator>
  <cp:revision>1</cp:revision>
  <cp:lastPrinted>2020-01-21T14:32:01Z</cp:lastPrinted>
  <dcterms:created xsi:type="dcterms:W3CDTF">2011-02-10T02:23:36Z</dcterms:created>
  <dcterms:modified xsi:type="dcterms:W3CDTF">2022-11-29T15:45:44Z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0x01010049B415C6100C1F4383203E1D4E251276</vt:lpwstr>
  </property>
  <property fmtid="{D5CDD505-2E9C-101B-9397-08002B2CF9AE}" pid="3" name="MediaServiceImageTags">
    <vt:lpwstr/>
  </property>
</Properties>
</file>