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41" r:id="rId5"/>
    <p:sldId id="323" r:id="rId6"/>
    <p:sldId id="342" r:id="rId7"/>
    <p:sldId id="263" r:id="rId8"/>
    <p:sldId id="343" r:id="rId9"/>
    <p:sldId id="344" r:id="rId10"/>
    <p:sldId id="345" r:id="rId11"/>
    <p:sldId id="329" r:id="rId12"/>
    <p:sldId id="364" r:id="rId13"/>
    <p:sldId id="361" r:id="rId14"/>
    <p:sldId id="348" r:id="rId15"/>
    <p:sldId id="327" r:id="rId16"/>
    <p:sldId id="349" r:id="rId17"/>
    <p:sldId id="360" r:id="rId18"/>
    <p:sldId id="358" r:id="rId19"/>
    <p:sldId id="350" r:id="rId20"/>
    <p:sldId id="363" r:id="rId21"/>
    <p:sldId id="317" r:id="rId22"/>
    <p:sldId id="282" r:id="rId23"/>
    <p:sldId id="284" r:id="rId24"/>
    <p:sldId id="359" r:id="rId25"/>
    <p:sldId id="353" r:id="rId26"/>
    <p:sldId id="354" r:id="rId27"/>
    <p:sldId id="352" r:id="rId28"/>
    <p:sldId id="355" r:id="rId29"/>
    <p:sldId id="287" r:id="rId30"/>
    <p:sldId id="357" r:id="rId31"/>
  </p:sldIdLst>
  <p:sldSz cx="9144000" cy="6858000" type="screen4x3"/>
  <p:notesSz cx="7010400" cy="92964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00"/>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EA5E4-82AF-4FE7-B678-AE3AA1B140E1}" v="74" dt="2023-08-20T19:50:18.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is, Sheri" userId="5a126b5d-1ccf-4582-9f44-d1a1ee0e9797" providerId="ADAL" clId="{146EA5E4-82AF-4FE7-B678-AE3AA1B140E1}"/>
    <pc:docChg chg="custSel modSld">
      <pc:chgData name="Bettis, Sheri" userId="5a126b5d-1ccf-4582-9f44-d1a1ee0e9797" providerId="ADAL" clId="{146EA5E4-82AF-4FE7-B678-AE3AA1B140E1}" dt="2023-08-20T19:55:32.268" v="255" actId="20577"/>
      <pc:docMkLst>
        <pc:docMk/>
      </pc:docMkLst>
      <pc:sldChg chg="addSp delSp modSp mod modTransition delAnim modAnim modNotes modNotesTx">
        <pc:chgData name="Bettis, Sheri" userId="5a126b5d-1ccf-4582-9f44-d1a1ee0e9797" providerId="ADAL" clId="{146EA5E4-82AF-4FE7-B678-AE3AA1B140E1}" dt="2023-08-20T19:19:46.930" v="200"/>
        <pc:sldMkLst>
          <pc:docMk/>
          <pc:sldMk cId="0" sldId="263"/>
        </pc:sldMkLst>
        <pc:spChg chg="mod">
          <ac:chgData name="Bettis, Sheri" userId="5a126b5d-1ccf-4582-9f44-d1a1ee0e9797" providerId="ADAL" clId="{146EA5E4-82AF-4FE7-B678-AE3AA1B140E1}" dt="2023-08-20T18:36:13.201" v="21" actId="20577"/>
          <ac:spMkLst>
            <pc:docMk/>
            <pc:sldMk cId="0" sldId="263"/>
            <ac:spMk id="3" creationId="{DA7300DC-9169-4800-B007-80F732FFDC4F}"/>
          </ac:spMkLst>
        </pc:spChg>
        <pc:picChg chg="del">
          <ac:chgData name="Bettis, Sheri" userId="5a126b5d-1ccf-4582-9f44-d1a1ee0e9797" providerId="ADAL" clId="{146EA5E4-82AF-4FE7-B678-AE3AA1B140E1}" dt="2023-08-20T19:12:39.667" v="170" actId="478"/>
          <ac:picMkLst>
            <pc:docMk/>
            <pc:sldMk cId="0" sldId="263"/>
            <ac:picMk id="5" creationId="{75F2D3A9-AE08-403E-91C7-8D1C5F8857D8}"/>
          </ac:picMkLst>
        </pc:picChg>
        <pc:picChg chg="add del mod">
          <ac:chgData name="Bettis, Sheri" userId="5a126b5d-1ccf-4582-9f44-d1a1ee0e9797" providerId="ADAL" clId="{146EA5E4-82AF-4FE7-B678-AE3AA1B140E1}" dt="2023-08-20T19:16:53.986" v="197"/>
          <ac:picMkLst>
            <pc:docMk/>
            <pc:sldMk cId="0" sldId="263"/>
            <ac:picMk id="6" creationId="{250DEFF4-6D28-483E-8564-823289F5D039}"/>
          </ac:picMkLst>
        </pc:picChg>
        <pc:picChg chg="add del mod">
          <ac:chgData name="Bettis, Sheri" userId="5a126b5d-1ccf-4582-9f44-d1a1ee0e9797" providerId="ADAL" clId="{146EA5E4-82AF-4FE7-B678-AE3AA1B140E1}" dt="2023-08-20T19:18:24.401" v="199"/>
          <ac:picMkLst>
            <pc:docMk/>
            <pc:sldMk cId="0" sldId="263"/>
            <ac:picMk id="7" creationId="{8D0C8631-802D-968E-0EB2-D19CDA442E79}"/>
          </ac:picMkLst>
        </pc:picChg>
        <pc:picChg chg="add mod">
          <ac:chgData name="Bettis, Sheri" userId="5a126b5d-1ccf-4582-9f44-d1a1ee0e9797" providerId="ADAL" clId="{146EA5E4-82AF-4FE7-B678-AE3AA1B140E1}" dt="2023-08-20T19:19:46.930" v="200"/>
          <ac:picMkLst>
            <pc:docMk/>
            <pc:sldMk cId="0" sldId="263"/>
            <ac:picMk id="8" creationId="{AF5486AE-CFE9-0226-F94D-8357BD0BB5F3}"/>
          </ac:picMkLst>
        </pc:picChg>
      </pc:sldChg>
      <pc:sldChg chg="addSp delSp modSp mod modTransition delAnim modNotesTx">
        <pc:chgData name="Bettis, Sheri" userId="5a126b5d-1ccf-4582-9f44-d1a1ee0e9797" providerId="ADAL" clId="{146EA5E4-82AF-4FE7-B678-AE3AA1B140E1}" dt="2023-08-20T19:41:01.994" v="236"/>
        <pc:sldMkLst>
          <pc:docMk/>
          <pc:sldMk cId="0" sldId="282"/>
        </pc:sldMkLst>
        <pc:picChg chg="del">
          <ac:chgData name="Bettis, Sheri" userId="5a126b5d-1ccf-4582-9f44-d1a1ee0e9797" providerId="ADAL" clId="{146EA5E4-82AF-4FE7-B678-AE3AA1B140E1}" dt="2023-08-20T19:13:29.079" v="185" actId="478"/>
          <ac:picMkLst>
            <pc:docMk/>
            <pc:sldMk cId="0" sldId="282"/>
            <ac:picMk id="2" creationId="{074FFA76-5883-47B0-91B3-655A2018ACB2}"/>
          </ac:picMkLst>
        </pc:picChg>
        <pc:picChg chg="add mod">
          <ac:chgData name="Bettis, Sheri" userId="5a126b5d-1ccf-4582-9f44-d1a1ee0e9797" providerId="ADAL" clId="{146EA5E4-82AF-4FE7-B678-AE3AA1B140E1}" dt="2023-08-20T19:41:01.994" v="236"/>
          <ac:picMkLst>
            <pc:docMk/>
            <pc:sldMk cId="0" sldId="282"/>
            <ac:picMk id="5" creationId="{7FE11A8F-83C9-926C-4512-2BB1A2156823}"/>
          </ac:picMkLst>
        </pc:picChg>
      </pc:sldChg>
      <pc:sldChg chg="addSp delSp modSp mod modTransition delAnim modAnim modNotesTx">
        <pc:chgData name="Bettis, Sheri" userId="5a126b5d-1ccf-4582-9f44-d1a1ee0e9797" providerId="ADAL" clId="{146EA5E4-82AF-4FE7-B678-AE3AA1B140E1}" dt="2023-08-20T19:41:40.942" v="239"/>
        <pc:sldMkLst>
          <pc:docMk/>
          <pc:sldMk cId="0" sldId="284"/>
        </pc:sldMkLst>
        <pc:spChg chg="mod">
          <ac:chgData name="Bettis, Sheri" userId="5a126b5d-1ccf-4582-9f44-d1a1ee0e9797" providerId="ADAL" clId="{146EA5E4-82AF-4FE7-B678-AE3AA1B140E1}" dt="2023-08-20T18:37:45.435" v="48" actId="20577"/>
          <ac:spMkLst>
            <pc:docMk/>
            <pc:sldMk cId="0" sldId="284"/>
            <ac:spMk id="3" creationId="{0B9ED4C6-DF72-41C5-8961-5EDD2E7F9FF4}"/>
          </ac:spMkLst>
        </pc:spChg>
        <pc:picChg chg="del">
          <ac:chgData name="Bettis, Sheri" userId="5a126b5d-1ccf-4582-9f44-d1a1ee0e9797" providerId="ADAL" clId="{146EA5E4-82AF-4FE7-B678-AE3AA1B140E1}" dt="2023-08-20T19:13:33.688" v="186" actId="478"/>
          <ac:picMkLst>
            <pc:docMk/>
            <pc:sldMk cId="0" sldId="284"/>
            <ac:picMk id="2" creationId="{40D7FCB3-9309-4226-890A-A93392F849DF}"/>
          </ac:picMkLst>
        </pc:picChg>
        <pc:picChg chg="add del mod">
          <ac:chgData name="Bettis, Sheri" userId="5a126b5d-1ccf-4582-9f44-d1a1ee0e9797" providerId="ADAL" clId="{146EA5E4-82AF-4FE7-B678-AE3AA1B140E1}" dt="2023-08-20T19:41:19.148" v="238"/>
          <ac:picMkLst>
            <pc:docMk/>
            <pc:sldMk cId="0" sldId="284"/>
            <ac:picMk id="5" creationId="{BD7FE93A-A1BF-D9AB-BB0A-F49EB02578B3}"/>
          </ac:picMkLst>
        </pc:picChg>
        <pc:picChg chg="add mod">
          <ac:chgData name="Bettis, Sheri" userId="5a126b5d-1ccf-4582-9f44-d1a1ee0e9797" providerId="ADAL" clId="{146EA5E4-82AF-4FE7-B678-AE3AA1B140E1}" dt="2023-08-20T19:41:40.942" v="239"/>
          <ac:picMkLst>
            <pc:docMk/>
            <pc:sldMk cId="0" sldId="284"/>
            <ac:picMk id="6" creationId="{B7296717-BE85-D8BB-6717-DEE50FC50F5E}"/>
          </ac:picMkLst>
        </pc:picChg>
      </pc:sldChg>
      <pc:sldChg chg="addSp modSp modTransition">
        <pc:chgData name="Bettis, Sheri" userId="5a126b5d-1ccf-4582-9f44-d1a1ee0e9797" providerId="ADAL" clId="{146EA5E4-82AF-4FE7-B678-AE3AA1B140E1}" dt="2023-08-20T19:46:17.926" v="247"/>
        <pc:sldMkLst>
          <pc:docMk/>
          <pc:sldMk cId="0" sldId="287"/>
        </pc:sldMkLst>
        <pc:picChg chg="add mod">
          <ac:chgData name="Bettis, Sheri" userId="5a126b5d-1ccf-4582-9f44-d1a1ee0e9797" providerId="ADAL" clId="{146EA5E4-82AF-4FE7-B678-AE3AA1B140E1}" dt="2023-08-20T19:46:17.926" v="247"/>
          <ac:picMkLst>
            <pc:docMk/>
            <pc:sldMk cId="0" sldId="287"/>
            <ac:picMk id="2" creationId="{7067FCCB-8271-60A7-53F1-EC79BF56A294}"/>
          </ac:picMkLst>
        </pc:picChg>
      </pc:sldChg>
      <pc:sldChg chg="addSp delSp modSp mod modTransition delAnim modNotesTx">
        <pc:chgData name="Bettis, Sheri" userId="5a126b5d-1ccf-4582-9f44-d1a1ee0e9797" providerId="ADAL" clId="{146EA5E4-82AF-4FE7-B678-AE3AA1B140E1}" dt="2023-08-20T19:40:46.071" v="235"/>
        <pc:sldMkLst>
          <pc:docMk/>
          <pc:sldMk cId="0" sldId="317"/>
        </pc:sldMkLst>
        <pc:picChg chg="del">
          <ac:chgData name="Bettis, Sheri" userId="5a126b5d-1ccf-4582-9f44-d1a1ee0e9797" providerId="ADAL" clId="{146EA5E4-82AF-4FE7-B678-AE3AA1B140E1}" dt="2023-08-20T19:13:26.691" v="184" actId="478"/>
          <ac:picMkLst>
            <pc:docMk/>
            <pc:sldMk cId="0" sldId="317"/>
            <ac:picMk id="5" creationId="{0BD74080-DC88-4DAB-A617-75985D320B9B}"/>
          </ac:picMkLst>
        </pc:picChg>
        <pc:picChg chg="add mod">
          <ac:chgData name="Bettis, Sheri" userId="5a126b5d-1ccf-4582-9f44-d1a1ee0e9797" providerId="ADAL" clId="{146EA5E4-82AF-4FE7-B678-AE3AA1B140E1}" dt="2023-08-20T19:40:46.071" v="235"/>
          <ac:picMkLst>
            <pc:docMk/>
            <pc:sldMk cId="0" sldId="317"/>
            <ac:picMk id="6" creationId="{995B7826-ECDC-96FC-867A-3084F650A109}"/>
          </ac:picMkLst>
        </pc:picChg>
      </pc:sldChg>
      <pc:sldChg chg="addSp delSp modSp mod modTransition delAnim modAnim modNotesTx">
        <pc:chgData name="Bettis, Sheri" userId="5a126b5d-1ccf-4582-9f44-d1a1ee0e9797" providerId="ADAL" clId="{146EA5E4-82AF-4FE7-B678-AE3AA1B140E1}" dt="2023-08-20T19:15:18.147" v="194"/>
        <pc:sldMkLst>
          <pc:docMk/>
          <pc:sldMk cId="0" sldId="323"/>
        </pc:sldMkLst>
        <pc:picChg chg="del">
          <ac:chgData name="Bettis, Sheri" userId="5a126b5d-1ccf-4582-9f44-d1a1ee0e9797" providerId="ADAL" clId="{146EA5E4-82AF-4FE7-B678-AE3AA1B140E1}" dt="2023-08-20T19:08:43.585" v="161" actId="478"/>
          <ac:picMkLst>
            <pc:docMk/>
            <pc:sldMk cId="0" sldId="323"/>
            <ac:picMk id="5" creationId="{32E48B84-76BE-4A14-85DB-C915F5709455}"/>
          </ac:picMkLst>
        </pc:picChg>
        <pc:picChg chg="add del mod">
          <ac:chgData name="Bettis, Sheri" userId="5a126b5d-1ccf-4582-9f44-d1a1ee0e9797" providerId="ADAL" clId="{146EA5E4-82AF-4FE7-B678-AE3AA1B140E1}" dt="2023-08-20T19:12:28.660" v="168"/>
          <ac:picMkLst>
            <pc:docMk/>
            <pc:sldMk cId="0" sldId="323"/>
            <ac:picMk id="6" creationId="{FCE8C4DE-35CF-0C8D-B7A5-A98E5DAEF80B}"/>
          </ac:picMkLst>
        </pc:picChg>
        <pc:picChg chg="add mod">
          <ac:chgData name="Bettis, Sheri" userId="5a126b5d-1ccf-4582-9f44-d1a1ee0e9797" providerId="ADAL" clId="{146EA5E4-82AF-4FE7-B678-AE3AA1B140E1}" dt="2023-08-20T19:15:18.147" v="194"/>
          <ac:picMkLst>
            <pc:docMk/>
            <pc:sldMk cId="0" sldId="323"/>
            <ac:picMk id="7" creationId="{779B8B58-5C14-D3A1-7B0C-336596C8D59D}"/>
          </ac:picMkLst>
        </pc:picChg>
      </pc:sldChg>
      <pc:sldChg chg="addSp delSp modSp mod modTransition delAnim modNotesTx">
        <pc:chgData name="Bettis, Sheri" userId="5a126b5d-1ccf-4582-9f44-d1a1ee0e9797" providerId="ADAL" clId="{146EA5E4-82AF-4FE7-B678-AE3AA1B140E1}" dt="2023-08-20T19:33:53.859" v="229"/>
        <pc:sldMkLst>
          <pc:docMk/>
          <pc:sldMk cId="0" sldId="327"/>
        </pc:sldMkLst>
        <pc:picChg chg="del">
          <ac:chgData name="Bettis, Sheri" userId="5a126b5d-1ccf-4582-9f44-d1a1ee0e9797" providerId="ADAL" clId="{146EA5E4-82AF-4FE7-B678-AE3AA1B140E1}" dt="2023-08-20T19:13:11.077" v="178" actId="478"/>
          <ac:picMkLst>
            <pc:docMk/>
            <pc:sldMk cId="0" sldId="327"/>
            <ac:picMk id="2" creationId="{C5CD4A04-9A16-4D63-888B-42D79CA9C789}"/>
          </ac:picMkLst>
        </pc:picChg>
        <pc:picChg chg="add mod">
          <ac:chgData name="Bettis, Sheri" userId="5a126b5d-1ccf-4582-9f44-d1a1ee0e9797" providerId="ADAL" clId="{146EA5E4-82AF-4FE7-B678-AE3AA1B140E1}" dt="2023-08-20T19:33:53.859" v="229"/>
          <ac:picMkLst>
            <pc:docMk/>
            <pc:sldMk cId="0" sldId="327"/>
            <ac:picMk id="5" creationId="{75876404-412B-EA8B-FA89-76C18B234B97}"/>
          </ac:picMkLst>
        </pc:picChg>
      </pc:sldChg>
      <pc:sldChg chg="addSp delSp modSp mod modTransition delAnim modNotesTx">
        <pc:chgData name="Bettis, Sheri" userId="5a126b5d-1ccf-4582-9f44-d1a1ee0e9797" providerId="ADAL" clId="{146EA5E4-82AF-4FE7-B678-AE3AA1B140E1}" dt="2023-08-20T19:22:15.254" v="204"/>
        <pc:sldMkLst>
          <pc:docMk/>
          <pc:sldMk cId="0" sldId="329"/>
        </pc:sldMkLst>
        <pc:picChg chg="del">
          <ac:chgData name="Bettis, Sheri" userId="5a126b5d-1ccf-4582-9f44-d1a1ee0e9797" providerId="ADAL" clId="{146EA5E4-82AF-4FE7-B678-AE3AA1B140E1}" dt="2023-08-20T19:12:54.880" v="174" actId="478"/>
          <ac:picMkLst>
            <pc:docMk/>
            <pc:sldMk cId="0" sldId="329"/>
            <ac:picMk id="3" creationId="{9BD1573E-DCB3-4AC3-84B5-A8816312EE2B}"/>
          </ac:picMkLst>
        </pc:picChg>
        <pc:picChg chg="add mod">
          <ac:chgData name="Bettis, Sheri" userId="5a126b5d-1ccf-4582-9f44-d1a1ee0e9797" providerId="ADAL" clId="{146EA5E4-82AF-4FE7-B678-AE3AA1B140E1}" dt="2023-08-20T19:22:15.254" v="204"/>
          <ac:picMkLst>
            <pc:docMk/>
            <pc:sldMk cId="0" sldId="329"/>
            <ac:picMk id="5" creationId="{B0F04221-8525-6113-B735-F91BD62EC366}"/>
          </ac:picMkLst>
        </pc:picChg>
      </pc:sldChg>
      <pc:sldChg chg="addSp delSp modSp mod modTransition delAnim modAnim modNotesTx">
        <pc:chgData name="Bettis, Sheri" userId="5a126b5d-1ccf-4582-9f44-d1a1ee0e9797" providerId="ADAL" clId="{146EA5E4-82AF-4FE7-B678-AE3AA1B140E1}" dt="2023-08-20T19:14:47.302" v="193"/>
        <pc:sldMkLst>
          <pc:docMk/>
          <pc:sldMk cId="0" sldId="341"/>
        </pc:sldMkLst>
        <pc:picChg chg="del mod">
          <ac:chgData name="Bettis, Sheri" userId="5a126b5d-1ccf-4582-9f44-d1a1ee0e9797" providerId="ADAL" clId="{146EA5E4-82AF-4FE7-B678-AE3AA1B140E1}" dt="2023-08-20T19:08:33.488" v="158" actId="478"/>
          <ac:picMkLst>
            <pc:docMk/>
            <pc:sldMk cId="0" sldId="341"/>
            <ac:picMk id="2" creationId="{7D14E7FE-95E8-447F-85E7-76D5F24EE5BB}"/>
          </ac:picMkLst>
        </pc:picChg>
        <pc:picChg chg="add del mod">
          <ac:chgData name="Bettis, Sheri" userId="5a126b5d-1ccf-4582-9f44-d1a1ee0e9797" providerId="ADAL" clId="{146EA5E4-82AF-4FE7-B678-AE3AA1B140E1}" dt="2023-08-20T19:08:37.981" v="160" actId="478"/>
          <ac:picMkLst>
            <pc:docMk/>
            <pc:sldMk cId="0" sldId="341"/>
            <ac:picMk id="3" creationId="{E42AE965-45BB-4A3D-41FD-7F85221E505F}"/>
          </ac:picMkLst>
        </pc:picChg>
        <pc:picChg chg="add del mod">
          <ac:chgData name="Bettis, Sheri" userId="5a126b5d-1ccf-4582-9f44-d1a1ee0e9797" providerId="ADAL" clId="{146EA5E4-82AF-4FE7-B678-AE3AA1B140E1}" dt="2023-08-20T19:09:52.537" v="164"/>
          <ac:picMkLst>
            <pc:docMk/>
            <pc:sldMk cId="0" sldId="341"/>
            <ac:picMk id="4" creationId="{11B6E654-D071-04AC-46A1-667E517C6285}"/>
          </ac:picMkLst>
        </pc:picChg>
        <pc:picChg chg="add del mod">
          <ac:chgData name="Bettis, Sheri" userId="5a126b5d-1ccf-4582-9f44-d1a1ee0e9797" providerId="ADAL" clId="{146EA5E4-82AF-4FE7-B678-AE3AA1B140E1}" dt="2023-08-20T19:12:28.660" v="168"/>
          <ac:picMkLst>
            <pc:docMk/>
            <pc:sldMk cId="0" sldId="341"/>
            <ac:picMk id="5" creationId="{88DB7A46-E196-C03F-7B11-963E072A4490}"/>
          </ac:picMkLst>
        </pc:picChg>
        <pc:picChg chg="add mod">
          <ac:chgData name="Bettis, Sheri" userId="5a126b5d-1ccf-4582-9f44-d1a1ee0e9797" providerId="ADAL" clId="{146EA5E4-82AF-4FE7-B678-AE3AA1B140E1}" dt="2023-08-20T19:14:47.302" v="193"/>
          <ac:picMkLst>
            <pc:docMk/>
            <pc:sldMk cId="0" sldId="341"/>
            <ac:picMk id="6" creationId="{30713BDB-B2DB-0E8E-7285-828AAE533B1E}"/>
          </ac:picMkLst>
        </pc:picChg>
      </pc:sldChg>
      <pc:sldChg chg="addSp delSp modSp mod modTransition delAnim modAnim modNotesTx">
        <pc:chgData name="Bettis, Sheri" userId="5a126b5d-1ccf-4582-9f44-d1a1ee0e9797" providerId="ADAL" clId="{146EA5E4-82AF-4FE7-B678-AE3AA1B140E1}" dt="2023-08-20T19:16:00.952" v="195"/>
        <pc:sldMkLst>
          <pc:docMk/>
          <pc:sldMk cId="0" sldId="342"/>
        </pc:sldMkLst>
        <pc:picChg chg="del">
          <ac:chgData name="Bettis, Sheri" userId="5a126b5d-1ccf-4582-9f44-d1a1ee0e9797" providerId="ADAL" clId="{146EA5E4-82AF-4FE7-B678-AE3AA1B140E1}" dt="2023-08-20T19:12:32.369" v="169" actId="478"/>
          <ac:picMkLst>
            <pc:docMk/>
            <pc:sldMk cId="0" sldId="342"/>
            <ac:picMk id="2" creationId="{E8CB88B1-AB92-4582-BE53-548C22E807F9}"/>
          </ac:picMkLst>
        </pc:picChg>
        <pc:picChg chg="add del mod">
          <ac:chgData name="Bettis, Sheri" userId="5a126b5d-1ccf-4582-9f44-d1a1ee0e9797" providerId="ADAL" clId="{146EA5E4-82AF-4FE7-B678-AE3AA1B140E1}" dt="2023-08-20T19:12:28.660" v="168"/>
          <ac:picMkLst>
            <pc:docMk/>
            <pc:sldMk cId="0" sldId="342"/>
            <ac:picMk id="3" creationId="{378FB16A-AB2F-C1BF-C268-9C91DF6C0CD2}"/>
          </ac:picMkLst>
        </pc:picChg>
        <pc:picChg chg="add mod">
          <ac:chgData name="Bettis, Sheri" userId="5a126b5d-1ccf-4582-9f44-d1a1ee0e9797" providerId="ADAL" clId="{146EA5E4-82AF-4FE7-B678-AE3AA1B140E1}" dt="2023-08-20T19:16:00.952" v="195"/>
          <ac:picMkLst>
            <pc:docMk/>
            <pc:sldMk cId="0" sldId="342"/>
            <ac:picMk id="4" creationId="{61A315B8-B379-8001-1EE8-AC81F1CF0639}"/>
          </ac:picMkLst>
        </pc:picChg>
      </pc:sldChg>
      <pc:sldChg chg="addSp delSp modSp mod modTransition delAnim modNotesTx">
        <pc:chgData name="Bettis, Sheri" userId="5a126b5d-1ccf-4582-9f44-d1a1ee0e9797" providerId="ADAL" clId="{146EA5E4-82AF-4FE7-B678-AE3AA1B140E1}" dt="2023-08-20T19:20:26.552" v="201"/>
        <pc:sldMkLst>
          <pc:docMk/>
          <pc:sldMk cId="0" sldId="343"/>
        </pc:sldMkLst>
        <pc:picChg chg="del">
          <ac:chgData name="Bettis, Sheri" userId="5a126b5d-1ccf-4582-9f44-d1a1ee0e9797" providerId="ADAL" clId="{146EA5E4-82AF-4FE7-B678-AE3AA1B140E1}" dt="2023-08-20T19:12:42.995" v="171" actId="478"/>
          <ac:picMkLst>
            <pc:docMk/>
            <pc:sldMk cId="0" sldId="343"/>
            <ac:picMk id="2" creationId="{56EB9EB9-20BB-472A-BD33-4165712E8BA8}"/>
          </ac:picMkLst>
        </pc:picChg>
        <pc:picChg chg="add mod">
          <ac:chgData name="Bettis, Sheri" userId="5a126b5d-1ccf-4582-9f44-d1a1ee0e9797" providerId="ADAL" clId="{146EA5E4-82AF-4FE7-B678-AE3AA1B140E1}" dt="2023-08-20T19:20:26.552" v="201"/>
          <ac:picMkLst>
            <pc:docMk/>
            <pc:sldMk cId="0" sldId="343"/>
            <ac:picMk id="3" creationId="{EF77E6AE-8D41-2B47-6CA1-4C1E2B35C64A}"/>
          </ac:picMkLst>
        </pc:picChg>
      </pc:sldChg>
      <pc:sldChg chg="addSp delSp modSp mod modTransition delAnim modNotesTx">
        <pc:chgData name="Bettis, Sheri" userId="5a126b5d-1ccf-4582-9f44-d1a1ee0e9797" providerId="ADAL" clId="{146EA5E4-82AF-4FE7-B678-AE3AA1B140E1}" dt="2023-08-20T19:21:11.226" v="202"/>
        <pc:sldMkLst>
          <pc:docMk/>
          <pc:sldMk cId="0" sldId="344"/>
        </pc:sldMkLst>
        <pc:picChg chg="del">
          <ac:chgData name="Bettis, Sheri" userId="5a126b5d-1ccf-4582-9f44-d1a1ee0e9797" providerId="ADAL" clId="{146EA5E4-82AF-4FE7-B678-AE3AA1B140E1}" dt="2023-08-20T19:12:48.053" v="172" actId="478"/>
          <ac:picMkLst>
            <pc:docMk/>
            <pc:sldMk cId="0" sldId="344"/>
            <ac:picMk id="2" creationId="{5A552992-A1C2-431F-991C-3329D0D97901}"/>
          </ac:picMkLst>
        </pc:picChg>
        <pc:picChg chg="add mod">
          <ac:chgData name="Bettis, Sheri" userId="5a126b5d-1ccf-4582-9f44-d1a1ee0e9797" providerId="ADAL" clId="{146EA5E4-82AF-4FE7-B678-AE3AA1B140E1}" dt="2023-08-20T19:21:11.226" v="202"/>
          <ac:picMkLst>
            <pc:docMk/>
            <pc:sldMk cId="0" sldId="344"/>
            <ac:picMk id="3" creationId="{F82E224C-EF34-5FDD-F1CB-C0D6D75D8E0B}"/>
          </ac:picMkLst>
        </pc:picChg>
      </pc:sldChg>
      <pc:sldChg chg="addSp delSp modSp mod modTransition delAnim modAnim modNotesTx">
        <pc:chgData name="Bettis, Sheri" userId="5a126b5d-1ccf-4582-9f44-d1a1ee0e9797" providerId="ADAL" clId="{146EA5E4-82AF-4FE7-B678-AE3AA1B140E1}" dt="2023-08-20T19:32:48.325" v="225"/>
        <pc:sldMkLst>
          <pc:docMk/>
          <pc:sldMk cId="0" sldId="345"/>
        </pc:sldMkLst>
        <pc:picChg chg="del">
          <ac:chgData name="Bettis, Sheri" userId="5a126b5d-1ccf-4582-9f44-d1a1ee0e9797" providerId="ADAL" clId="{146EA5E4-82AF-4FE7-B678-AE3AA1B140E1}" dt="2023-08-20T19:12:51.526" v="173" actId="478"/>
          <ac:picMkLst>
            <pc:docMk/>
            <pc:sldMk cId="0" sldId="345"/>
            <ac:picMk id="2" creationId="{D43779C7-0836-4FE1-80F7-76E62386FCA8}"/>
          </ac:picMkLst>
        </pc:picChg>
        <pc:picChg chg="add del mod">
          <ac:chgData name="Bettis, Sheri" userId="5a126b5d-1ccf-4582-9f44-d1a1ee0e9797" providerId="ADAL" clId="{146EA5E4-82AF-4FE7-B678-AE3AA1B140E1}" dt="2023-08-20T19:31:16.448" v="222"/>
          <ac:picMkLst>
            <pc:docMk/>
            <pc:sldMk cId="0" sldId="345"/>
            <ac:picMk id="3" creationId="{0B9FCB1C-87BC-29F1-FC1E-03CEBD9211F2}"/>
          </ac:picMkLst>
        </pc:picChg>
        <pc:picChg chg="add del mod">
          <ac:chgData name="Bettis, Sheri" userId="5a126b5d-1ccf-4582-9f44-d1a1ee0e9797" providerId="ADAL" clId="{146EA5E4-82AF-4FE7-B678-AE3AA1B140E1}" dt="2023-08-20T19:32:05.193" v="224"/>
          <ac:picMkLst>
            <pc:docMk/>
            <pc:sldMk cId="0" sldId="345"/>
            <ac:picMk id="4" creationId="{8383FE72-6E9F-0AB2-4EDF-965EE6EC67CD}"/>
          </ac:picMkLst>
        </pc:picChg>
        <pc:picChg chg="add mod">
          <ac:chgData name="Bettis, Sheri" userId="5a126b5d-1ccf-4582-9f44-d1a1ee0e9797" providerId="ADAL" clId="{146EA5E4-82AF-4FE7-B678-AE3AA1B140E1}" dt="2023-08-20T19:32:48.325" v="225"/>
          <ac:picMkLst>
            <pc:docMk/>
            <pc:sldMk cId="0" sldId="345"/>
            <ac:picMk id="5" creationId="{2911D240-D78E-F149-5BD0-F25F84960677}"/>
          </ac:picMkLst>
        </pc:picChg>
      </pc:sldChg>
      <pc:sldChg chg="addSp delSp modSp mod modTransition delAnim modNotesTx">
        <pc:chgData name="Bettis, Sheri" userId="5a126b5d-1ccf-4582-9f44-d1a1ee0e9797" providerId="ADAL" clId="{146EA5E4-82AF-4FE7-B678-AE3AA1B140E1}" dt="2023-08-20T19:33:38.514" v="228"/>
        <pc:sldMkLst>
          <pc:docMk/>
          <pc:sldMk cId="0" sldId="348"/>
        </pc:sldMkLst>
        <pc:picChg chg="add mod">
          <ac:chgData name="Bettis, Sheri" userId="5a126b5d-1ccf-4582-9f44-d1a1ee0e9797" providerId="ADAL" clId="{146EA5E4-82AF-4FE7-B678-AE3AA1B140E1}" dt="2023-08-20T19:33:38.514" v="228"/>
          <ac:picMkLst>
            <pc:docMk/>
            <pc:sldMk cId="0" sldId="348"/>
            <ac:picMk id="2" creationId="{A9D643CC-813C-9EA3-368D-83C56F8CDCD1}"/>
          </ac:picMkLst>
        </pc:picChg>
        <pc:picChg chg="del">
          <ac:chgData name="Bettis, Sheri" userId="5a126b5d-1ccf-4582-9f44-d1a1ee0e9797" providerId="ADAL" clId="{146EA5E4-82AF-4FE7-B678-AE3AA1B140E1}" dt="2023-08-20T19:13:07.833" v="177" actId="478"/>
          <ac:picMkLst>
            <pc:docMk/>
            <pc:sldMk cId="0" sldId="348"/>
            <ac:picMk id="3" creationId="{66B8FF5D-B23F-40B9-8DA4-47A8D55CE76E}"/>
          </ac:picMkLst>
        </pc:picChg>
      </pc:sldChg>
      <pc:sldChg chg="addSp delSp modSp mod modTransition delAnim modNotesTx">
        <pc:chgData name="Bettis, Sheri" userId="5a126b5d-1ccf-4582-9f44-d1a1ee0e9797" providerId="ADAL" clId="{146EA5E4-82AF-4FE7-B678-AE3AA1B140E1}" dt="2023-08-20T19:34:24.888" v="230"/>
        <pc:sldMkLst>
          <pc:docMk/>
          <pc:sldMk cId="0" sldId="349"/>
        </pc:sldMkLst>
        <pc:picChg chg="del">
          <ac:chgData name="Bettis, Sheri" userId="5a126b5d-1ccf-4582-9f44-d1a1ee0e9797" providerId="ADAL" clId="{146EA5E4-82AF-4FE7-B678-AE3AA1B140E1}" dt="2023-08-20T19:13:13.315" v="179" actId="478"/>
          <ac:picMkLst>
            <pc:docMk/>
            <pc:sldMk cId="0" sldId="349"/>
            <ac:picMk id="4" creationId="{DF28E02A-8957-4E40-9E34-C3DB98E06AD9}"/>
          </ac:picMkLst>
        </pc:picChg>
        <pc:picChg chg="add mod">
          <ac:chgData name="Bettis, Sheri" userId="5a126b5d-1ccf-4582-9f44-d1a1ee0e9797" providerId="ADAL" clId="{146EA5E4-82AF-4FE7-B678-AE3AA1B140E1}" dt="2023-08-20T19:34:24.888" v="230"/>
          <ac:picMkLst>
            <pc:docMk/>
            <pc:sldMk cId="0" sldId="349"/>
            <ac:picMk id="5" creationId="{42DAF9C1-501D-1DB9-BA84-DD486227D53F}"/>
          </ac:picMkLst>
        </pc:picChg>
      </pc:sldChg>
      <pc:sldChg chg="addSp delSp modSp mod modTransition delAnim modNotesTx">
        <pc:chgData name="Bettis, Sheri" userId="5a126b5d-1ccf-4582-9f44-d1a1ee0e9797" providerId="ADAL" clId="{146EA5E4-82AF-4FE7-B678-AE3AA1B140E1}" dt="2023-08-20T19:40:04.417" v="233"/>
        <pc:sldMkLst>
          <pc:docMk/>
          <pc:sldMk cId="0" sldId="350"/>
        </pc:sldMkLst>
        <pc:picChg chg="add mod">
          <ac:chgData name="Bettis, Sheri" userId="5a126b5d-1ccf-4582-9f44-d1a1ee0e9797" providerId="ADAL" clId="{146EA5E4-82AF-4FE7-B678-AE3AA1B140E1}" dt="2023-08-20T19:40:04.417" v="233"/>
          <ac:picMkLst>
            <pc:docMk/>
            <pc:sldMk cId="0" sldId="350"/>
            <ac:picMk id="2" creationId="{48E80BEF-85E6-2CCE-586B-5FD1D05D1B6C}"/>
          </ac:picMkLst>
        </pc:picChg>
        <pc:picChg chg="del">
          <ac:chgData name="Bettis, Sheri" userId="5a126b5d-1ccf-4582-9f44-d1a1ee0e9797" providerId="ADAL" clId="{146EA5E4-82AF-4FE7-B678-AE3AA1B140E1}" dt="2023-08-20T19:13:21.430" v="182" actId="478"/>
          <ac:picMkLst>
            <pc:docMk/>
            <pc:sldMk cId="0" sldId="350"/>
            <ac:picMk id="3" creationId="{6A7EAB4F-6952-42F5-8D5F-FBF8C1C08751}"/>
          </ac:picMkLst>
        </pc:picChg>
      </pc:sldChg>
      <pc:sldChg chg="addSp delSp modSp mod modTransition delAnim modAnim modNotesTx">
        <pc:chgData name="Bettis, Sheri" userId="5a126b5d-1ccf-4582-9f44-d1a1ee0e9797" providerId="ADAL" clId="{146EA5E4-82AF-4FE7-B678-AE3AA1B140E1}" dt="2023-08-20T19:44:58.785" v="245"/>
        <pc:sldMkLst>
          <pc:docMk/>
          <pc:sldMk cId="0" sldId="352"/>
        </pc:sldMkLst>
        <pc:picChg chg="del">
          <ac:chgData name="Bettis, Sheri" userId="5a126b5d-1ccf-4582-9f44-d1a1ee0e9797" providerId="ADAL" clId="{146EA5E4-82AF-4FE7-B678-AE3AA1B140E1}" dt="2023-08-20T19:13:49.384" v="190" actId="478"/>
          <ac:picMkLst>
            <pc:docMk/>
            <pc:sldMk cId="0" sldId="352"/>
            <ac:picMk id="2" creationId="{63DB3C74-BEC8-4BE9-B97B-DBBE9BF768B3}"/>
          </ac:picMkLst>
        </pc:picChg>
        <pc:picChg chg="add del mod">
          <ac:chgData name="Bettis, Sheri" userId="5a126b5d-1ccf-4582-9f44-d1a1ee0e9797" providerId="ADAL" clId="{146EA5E4-82AF-4FE7-B678-AE3AA1B140E1}" dt="2023-08-20T19:44:20.095" v="244"/>
          <ac:picMkLst>
            <pc:docMk/>
            <pc:sldMk cId="0" sldId="352"/>
            <ac:picMk id="3" creationId="{0487D11C-EC9E-2695-1BE2-1729C86DBE09}"/>
          </ac:picMkLst>
        </pc:picChg>
        <pc:picChg chg="add mod">
          <ac:chgData name="Bettis, Sheri" userId="5a126b5d-1ccf-4582-9f44-d1a1ee0e9797" providerId="ADAL" clId="{146EA5E4-82AF-4FE7-B678-AE3AA1B140E1}" dt="2023-08-20T19:44:58.785" v="245"/>
          <ac:picMkLst>
            <pc:docMk/>
            <pc:sldMk cId="0" sldId="352"/>
            <ac:picMk id="4" creationId="{4733AC68-907D-B0CA-8B43-9CF70879BF6D}"/>
          </ac:picMkLst>
        </pc:picChg>
      </pc:sldChg>
      <pc:sldChg chg="addSp delSp modSp mod modTransition delAnim modNotesTx">
        <pc:chgData name="Bettis, Sheri" userId="5a126b5d-1ccf-4582-9f44-d1a1ee0e9797" providerId="ADAL" clId="{146EA5E4-82AF-4FE7-B678-AE3AA1B140E1}" dt="2023-08-20T19:42:30.691" v="241"/>
        <pc:sldMkLst>
          <pc:docMk/>
          <pc:sldMk cId="0" sldId="353"/>
        </pc:sldMkLst>
        <pc:picChg chg="del">
          <ac:chgData name="Bettis, Sheri" userId="5a126b5d-1ccf-4582-9f44-d1a1ee0e9797" providerId="ADAL" clId="{146EA5E4-82AF-4FE7-B678-AE3AA1B140E1}" dt="2023-08-20T19:13:40.103" v="188" actId="478"/>
          <ac:picMkLst>
            <pc:docMk/>
            <pc:sldMk cId="0" sldId="353"/>
            <ac:picMk id="2" creationId="{0A46930C-658F-4E1F-8761-DF3E16DE94A9}"/>
          </ac:picMkLst>
        </pc:picChg>
        <pc:picChg chg="add mod">
          <ac:chgData name="Bettis, Sheri" userId="5a126b5d-1ccf-4582-9f44-d1a1ee0e9797" providerId="ADAL" clId="{146EA5E4-82AF-4FE7-B678-AE3AA1B140E1}" dt="2023-08-20T19:42:30.691" v="241"/>
          <ac:picMkLst>
            <pc:docMk/>
            <pc:sldMk cId="0" sldId="353"/>
            <ac:picMk id="3" creationId="{B633386F-6BC6-AA4B-5506-81454B2FD1DC}"/>
          </ac:picMkLst>
        </pc:picChg>
      </pc:sldChg>
      <pc:sldChg chg="addSp delSp modSp mod modTransition delAnim modNotesTx">
        <pc:chgData name="Bettis, Sheri" userId="5a126b5d-1ccf-4582-9f44-d1a1ee0e9797" providerId="ADAL" clId="{146EA5E4-82AF-4FE7-B678-AE3AA1B140E1}" dt="2023-08-20T19:43:21.743" v="242"/>
        <pc:sldMkLst>
          <pc:docMk/>
          <pc:sldMk cId="0" sldId="354"/>
        </pc:sldMkLst>
        <pc:picChg chg="del">
          <ac:chgData name="Bettis, Sheri" userId="5a126b5d-1ccf-4582-9f44-d1a1ee0e9797" providerId="ADAL" clId="{146EA5E4-82AF-4FE7-B678-AE3AA1B140E1}" dt="2023-08-20T19:13:43.938" v="189" actId="478"/>
          <ac:picMkLst>
            <pc:docMk/>
            <pc:sldMk cId="0" sldId="354"/>
            <ac:picMk id="2" creationId="{D38D37F9-2C0F-4620-A969-3510CAEDEC54}"/>
          </ac:picMkLst>
        </pc:picChg>
        <pc:picChg chg="add mod">
          <ac:chgData name="Bettis, Sheri" userId="5a126b5d-1ccf-4582-9f44-d1a1ee0e9797" providerId="ADAL" clId="{146EA5E4-82AF-4FE7-B678-AE3AA1B140E1}" dt="2023-08-20T19:43:21.743" v="242"/>
          <ac:picMkLst>
            <pc:docMk/>
            <pc:sldMk cId="0" sldId="354"/>
            <ac:picMk id="3" creationId="{5FFFD879-0187-9365-D9DB-D47DB8004536}"/>
          </ac:picMkLst>
        </pc:picChg>
      </pc:sldChg>
      <pc:sldChg chg="addSp delSp modSp mod modTransition delAnim modNotesTx">
        <pc:chgData name="Bettis, Sheri" userId="5a126b5d-1ccf-4582-9f44-d1a1ee0e9797" providerId="ADAL" clId="{146EA5E4-82AF-4FE7-B678-AE3AA1B140E1}" dt="2023-08-20T19:55:32.268" v="255" actId="20577"/>
        <pc:sldMkLst>
          <pc:docMk/>
          <pc:sldMk cId="0" sldId="355"/>
        </pc:sldMkLst>
        <pc:spChg chg="mod">
          <ac:chgData name="Bettis, Sheri" userId="5a126b5d-1ccf-4582-9f44-d1a1ee0e9797" providerId="ADAL" clId="{146EA5E4-82AF-4FE7-B678-AE3AA1B140E1}" dt="2023-08-20T19:55:32.268" v="255" actId="20577"/>
          <ac:spMkLst>
            <pc:docMk/>
            <pc:sldMk cId="0" sldId="355"/>
            <ac:spMk id="60419" creationId="{00000000-0000-0000-0000-000000000000}"/>
          </ac:spMkLst>
        </pc:spChg>
        <pc:picChg chg="del">
          <ac:chgData name="Bettis, Sheri" userId="5a126b5d-1ccf-4582-9f44-d1a1ee0e9797" providerId="ADAL" clId="{146EA5E4-82AF-4FE7-B678-AE3AA1B140E1}" dt="2023-08-20T19:13:53.787" v="191" actId="478"/>
          <ac:picMkLst>
            <pc:docMk/>
            <pc:sldMk cId="0" sldId="355"/>
            <ac:picMk id="2" creationId="{F1F6A864-4516-49E1-A0C3-B4A630AE4AAC}"/>
          </ac:picMkLst>
        </pc:picChg>
        <pc:picChg chg="add mod">
          <ac:chgData name="Bettis, Sheri" userId="5a126b5d-1ccf-4582-9f44-d1a1ee0e9797" providerId="ADAL" clId="{146EA5E4-82AF-4FE7-B678-AE3AA1B140E1}" dt="2023-08-20T19:45:39.252" v="246"/>
          <ac:picMkLst>
            <pc:docMk/>
            <pc:sldMk cId="0" sldId="355"/>
            <ac:picMk id="3" creationId="{8D296632-E3A3-238C-4D3F-15DCFC98F13D}"/>
          </ac:picMkLst>
        </pc:picChg>
      </pc:sldChg>
      <pc:sldChg chg="addSp delSp modSp mod modTransition delAnim modNotesTx">
        <pc:chgData name="Bettis, Sheri" userId="5a126b5d-1ccf-4582-9f44-d1a1ee0e9797" providerId="ADAL" clId="{146EA5E4-82AF-4FE7-B678-AE3AA1B140E1}" dt="2023-08-20T19:46:39.844" v="248"/>
        <pc:sldMkLst>
          <pc:docMk/>
          <pc:sldMk cId="0" sldId="357"/>
        </pc:sldMkLst>
        <pc:spChg chg="mod">
          <ac:chgData name="Bettis, Sheri" userId="5a126b5d-1ccf-4582-9f44-d1a1ee0e9797" providerId="ADAL" clId="{146EA5E4-82AF-4FE7-B678-AE3AA1B140E1}" dt="2023-08-20T18:41:11.248" v="113" actId="207"/>
          <ac:spMkLst>
            <pc:docMk/>
            <pc:sldMk cId="0" sldId="357"/>
            <ac:spMk id="64515" creationId="{00000000-0000-0000-0000-000000000000}"/>
          </ac:spMkLst>
        </pc:spChg>
        <pc:picChg chg="del">
          <ac:chgData name="Bettis, Sheri" userId="5a126b5d-1ccf-4582-9f44-d1a1ee0e9797" providerId="ADAL" clId="{146EA5E4-82AF-4FE7-B678-AE3AA1B140E1}" dt="2023-08-20T19:13:56.630" v="192" actId="478"/>
          <ac:picMkLst>
            <pc:docMk/>
            <pc:sldMk cId="0" sldId="357"/>
            <ac:picMk id="2" creationId="{D2940EB3-10FB-49CB-90E8-8E457225E468}"/>
          </ac:picMkLst>
        </pc:picChg>
        <pc:picChg chg="add mod">
          <ac:chgData name="Bettis, Sheri" userId="5a126b5d-1ccf-4582-9f44-d1a1ee0e9797" providerId="ADAL" clId="{146EA5E4-82AF-4FE7-B678-AE3AA1B140E1}" dt="2023-08-20T19:46:39.844" v="248"/>
          <ac:picMkLst>
            <pc:docMk/>
            <pc:sldMk cId="0" sldId="357"/>
            <ac:picMk id="3" creationId="{16D8FFAE-1F47-CD47-1663-181390B43809}"/>
          </ac:picMkLst>
        </pc:picChg>
      </pc:sldChg>
      <pc:sldChg chg="addSp delSp modSp mod modTransition delAnim modNotesTx">
        <pc:chgData name="Bettis, Sheri" userId="5a126b5d-1ccf-4582-9f44-d1a1ee0e9797" providerId="ADAL" clId="{146EA5E4-82AF-4FE7-B678-AE3AA1B140E1}" dt="2023-08-20T19:35:41.177" v="232"/>
        <pc:sldMkLst>
          <pc:docMk/>
          <pc:sldMk cId="447497018" sldId="358"/>
        </pc:sldMkLst>
        <pc:picChg chg="add mod">
          <ac:chgData name="Bettis, Sheri" userId="5a126b5d-1ccf-4582-9f44-d1a1ee0e9797" providerId="ADAL" clId="{146EA5E4-82AF-4FE7-B678-AE3AA1B140E1}" dt="2023-08-20T19:35:41.177" v="232"/>
          <ac:picMkLst>
            <pc:docMk/>
            <pc:sldMk cId="447497018" sldId="358"/>
            <ac:picMk id="6" creationId="{B0035B33-B364-2D41-AB46-0EA6C8AE5799}"/>
          </ac:picMkLst>
        </pc:picChg>
        <pc:picChg chg="del">
          <ac:chgData name="Bettis, Sheri" userId="5a126b5d-1ccf-4582-9f44-d1a1ee0e9797" providerId="ADAL" clId="{146EA5E4-82AF-4FE7-B678-AE3AA1B140E1}" dt="2023-08-20T19:13:18.759" v="181" actId="478"/>
          <ac:picMkLst>
            <pc:docMk/>
            <pc:sldMk cId="447497018" sldId="358"/>
            <ac:picMk id="7" creationId="{77A9D0F4-7EB0-4CB9-9F42-C90C91CE813B}"/>
          </ac:picMkLst>
        </pc:picChg>
      </pc:sldChg>
      <pc:sldChg chg="addSp delSp modSp mod modTransition delAnim modNotesTx">
        <pc:chgData name="Bettis, Sheri" userId="5a126b5d-1ccf-4582-9f44-d1a1ee0e9797" providerId="ADAL" clId="{146EA5E4-82AF-4FE7-B678-AE3AA1B140E1}" dt="2023-08-20T19:41:57.958" v="240"/>
        <pc:sldMkLst>
          <pc:docMk/>
          <pc:sldMk cId="2494123955" sldId="359"/>
        </pc:sldMkLst>
        <pc:picChg chg="add mod">
          <ac:chgData name="Bettis, Sheri" userId="5a126b5d-1ccf-4582-9f44-d1a1ee0e9797" providerId="ADAL" clId="{146EA5E4-82AF-4FE7-B678-AE3AA1B140E1}" dt="2023-08-20T19:41:57.958" v="240"/>
          <ac:picMkLst>
            <pc:docMk/>
            <pc:sldMk cId="2494123955" sldId="359"/>
            <ac:picMk id="4" creationId="{4CD4C69C-6856-6F19-FCE3-D2673F45254B}"/>
          </ac:picMkLst>
        </pc:picChg>
        <pc:picChg chg="del">
          <ac:chgData name="Bettis, Sheri" userId="5a126b5d-1ccf-4582-9f44-d1a1ee0e9797" providerId="ADAL" clId="{146EA5E4-82AF-4FE7-B678-AE3AA1B140E1}" dt="2023-08-20T19:13:36.495" v="187" actId="478"/>
          <ac:picMkLst>
            <pc:docMk/>
            <pc:sldMk cId="2494123955" sldId="359"/>
            <ac:picMk id="6" creationId="{1F624BE4-1339-43B9-AD6C-FA9222407ED4}"/>
          </ac:picMkLst>
        </pc:picChg>
      </pc:sldChg>
      <pc:sldChg chg="addSp delSp modSp mod modTransition delAnim modNotesTx">
        <pc:chgData name="Bettis, Sheri" userId="5a126b5d-1ccf-4582-9f44-d1a1ee0e9797" providerId="ADAL" clId="{146EA5E4-82AF-4FE7-B678-AE3AA1B140E1}" dt="2023-08-20T19:35:00.148" v="231"/>
        <pc:sldMkLst>
          <pc:docMk/>
          <pc:sldMk cId="1167904369" sldId="360"/>
        </pc:sldMkLst>
        <pc:picChg chg="del">
          <ac:chgData name="Bettis, Sheri" userId="5a126b5d-1ccf-4582-9f44-d1a1ee0e9797" providerId="ADAL" clId="{146EA5E4-82AF-4FE7-B678-AE3AA1B140E1}" dt="2023-08-20T19:13:16.201" v="180" actId="478"/>
          <ac:picMkLst>
            <pc:docMk/>
            <pc:sldMk cId="1167904369" sldId="360"/>
            <ac:picMk id="2" creationId="{B238CAAC-AF64-4C8E-B80D-560E4C61F6CB}"/>
          </ac:picMkLst>
        </pc:picChg>
        <pc:picChg chg="add mod">
          <ac:chgData name="Bettis, Sheri" userId="5a126b5d-1ccf-4582-9f44-d1a1ee0e9797" providerId="ADAL" clId="{146EA5E4-82AF-4FE7-B678-AE3AA1B140E1}" dt="2023-08-20T19:35:00.148" v="231"/>
          <ac:picMkLst>
            <pc:docMk/>
            <pc:sldMk cId="1167904369" sldId="360"/>
            <ac:picMk id="4" creationId="{DF7D5225-8325-113C-1FFC-1A817B1EFDE9}"/>
          </ac:picMkLst>
        </pc:picChg>
      </pc:sldChg>
      <pc:sldChg chg="addSp delSp modSp mod modTransition delAnim modAnim modNotesTx">
        <pc:chgData name="Bettis, Sheri" userId="5a126b5d-1ccf-4582-9f44-d1a1ee0e9797" providerId="ADAL" clId="{146EA5E4-82AF-4FE7-B678-AE3AA1B140E1}" dt="2023-08-20T19:33:17.136" v="227"/>
        <pc:sldMkLst>
          <pc:docMk/>
          <pc:sldMk cId="578722841" sldId="361"/>
        </pc:sldMkLst>
        <pc:picChg chg="add del mod">
          <ac:chgData name="Bettis, Sheri" userId="5a126b5d-1ccf-4582-9f44-d1a1ee0e9797" providerId="ADAL" clId="{146EA5E4-82AF-4FE7-B678-AE3AA1B140E1}" dt="2023-08-20T19:28:40.333" v="216"/>
          <ac:picMkLst>
            <pc:docMk/>
            <pc:sldMk cId="578722841" sldId="361"/>
            <ac:picMk id="5" creationId="{FD053F72-FB17-EB99-B2BF-1FC5C029D40C}"/>
          </ac:picMkLst>
        </pc:picChg>
        <pc:picChg chg="del">
          <ac:chgData name="Bettis, Sheri" userId="5a126b5d-1ccf-4582-9f44-d1a1ee0e9797" providerId="ADAL" clId="{146EA5E4-82AF-4FE7-B678-AE3AA1B140E1}" dt="2023-08-20T19:13:03.750" v="176" actId="478"/>
          <ac:picMkLst>
            <pc:docMk/>
            <pc:sldMk cId="578722841" sldId="361"/>
            <ac:picMk id="6" creationId="{9EF3316A-4AFC-4E24-900E-6DEF64A208DA}"/>
          </ac:picMkLst>
        </pc:picChg>
        <pc:picChg chg="add del mod">
          <ac:chgData name="Bettis, Sheri" userId="5a126b5d-1ccf-4582-9f44-d1a1ee0e9797" providerId="ADAL" clId="{146EA5E4-82AF-4FE7-B678-AE3AA1B140E1}" dt="2023-08-20T19:33:04.817" v="226"/>
          <ac:picMkLst>
            <pc:docMk/>
            <pc:sldMk cId="578722841" sldId="361"/>
            <ac:picMk id="7" creationId="{120F2625-3DC9-1E26-33E1-B42154185475}"/>
          </ac:picMkLst>
        </pc:picChg>
        <pc:picChg chg="add mod">
          <ac:chgData name="Bettis, Sheri" userId="5a126b5d-1ccf-4582-9f44-d1a1ee0e9797" providerId="ADAL" clId="{146EA5E4-82AF-4FE7-B678-AE3AA1B140E1}" dt="2023-08-20T19:33:17.136" v="227"/>
          <ac:picMkLst>
            <pc:docMk/>
            <pc:sldMk cId="578722841" sldId="361"/>
            <ac:picMk id="8" creationId="{D9FFD3E2-92DF-E9DF-4E6F-2EB31F87603F}"/>
          </ac:picMkLst>
        </pc:picChg>
      </pc:sldChg>
      <pc:sldChg chg="addSp delSp modSp mod modTransition delAnim modNotesTx">
        <pc:chgData name="Bettis, Sheri" userId="5a126b5d-1ccf-4582-9f44-d1a1ee0e9797" providerId="ADAL" clId="{146EA5E4-82AF-4FE7-B678-AE3AA1B140E1}" dt="2023-08-20T19:40:24.449" v="234"/>
        <pc:sldMkLst>
          <pc:docMk/>
          <pc:sldMk cId="1623160602" sldId="363"/>
        </pc:sldMkLst>
        <pc:picChg chg="del">
          <ac:chgData name="Bettis, Sheri" userId="5a126b5d-1ccf-4582-9f44-d1a1ee0e9797" providerId="ADAL" clId="{146EA5E4-82AF-4FE7-B678-AE3AA1B140E1}" dt="2023-08-20T19:13:23.921" v="183" actId="478"/>
          <ac:picMkLst>
            <pc:docMk/>
            <pc:sldMk cId="1623160602" sldId="363"/>
            <ac:picMk id="2" creationId="{EBA3A1C4-B6C6-4562-896F-EF97BEB11C8C}"/>
          </ac:picMkLst>
        </pc:picChg>
        <pc:picChg chg="add mod">
          <ac:chgData name="Bettis, Sheri" userId="5a126b5d-1ccf-4582-9f44-d1a1ee0e9797" providerId="ADAL" clId="{146EA5E4-82AF-4FE7-B678-AE3AA1B140E1}" dt="2023-08-20T19:40:24.449" v="234"/>
          <ac:picMkLst>
            <pc:docMk/>
            <pc:sldMk cId="1623160602" sldId="363"/>
            <ac:picMk id="4" creationId="{0B88AF26-66C0-0E5D-7622-3F43ECEE7D52}"/>
          </ac:picMkLst>
        </pc:picChg>
      </pc:sldChg>
      <pc:sldChg chg="addSp delSp modSp mod modTransition delAnim modAnim modNotesTx">
        <pc:chgData name="Bettis, Sheri" userId="5a126b5d-1ccf-4582-9f44-d1a1ee0e9797" providerId="ADAL" clId="{146EA5E4-82AF-4FE7-B678-AE3AA1B140E1}" dt="2023-08-20T19:22:49.772" v="207"/>
        <pc:sldMkLst>
          <pc:docMk/>
          <pc:sldMk cId="2745854263" sldId="364"/>
        </pc:sldMkLst>
        <pc:picChg chg="add del mod">
          <ac:chgData name="Bettis, Sheri" userId="5a126b5d-1ccf-4582-9f44-d1a1ee0e9797" providerId="ADAL" clId="{146EA5E4-82AF-4FE7-B678-AE3AA1B140E1}" dt="2023-08-20T19:22:36.121" v="206"/>
          <ac:picMkLst>
            <pc:docMk/>
            <pc:sldMk cId="2745854263" sldId="364"/>
            <ac:picMk id="2" creationId="{D4A80AA8-2AE1-549F-F913-C5DF121BF5D5}"/>
          </ac:picMkLst>
        </pc:picChg>
        <pc:picChg chg="add mod">
          <ac:chgData name="Bettis, Sheri" userId="5a126b5d-1ccf-4582-9f44-d1a1ee0e9797" providerId="ADAL" clId="{146EA5E4-82AF-4FE7-B678-AE3AA1B140E1}" dt="2023-08-20T19:22:49.772" v="207"/>
          <ac:picMkLst>
            <pc:docMk/>
            <pc:sldMk cId="2745854263" sldId="364"/>
            <ac:picMk id="4" creationId="{5424254F-B1CC-53B1-5B46-4643ADA4D41B}"/>
          </ac:picMkLst>
        </pc:picChg>
        <pc:picChg chg="del">
          <ac:chgData name="Bettis, Sheri" userId="5a126b5d-1ccf-4582-9f44-d1a1ee0e9797" providerId="ADAL" clId="{146EA5E4-82AF-4FE7-B678-AE3AA1B140E1}" dt="2023-08-20T19:13:01.034" v="175" actId="478"/>
          <ac:picMkLst>
            <pc:docMk/>
            <pc:sldMk cId="2745854263" sldId="364"/>
            <ac:picMk id="6" creationId="{53D9067C-BBE1-4163-BC71-6B1D1E719FD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31BA6-15B3-4F16-9542-9914172F8FDD}"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n-US"/>
        </a:p>
      </dgm:t>
    </dgm:pt>
    <dgm:pt modelId="{29D89F3A-6088-480E-BD7C-9CF76F73FF62}">
      <dgm:prSet phldrT="[Text]" custT="1"/>
      <dgm:spPr/>
      <dgm:t>
        <a:bodyPr/>
        <a:lstStyle/>
        <a:p>
          <a:r>
            <a:rPr lang="en-US" sz="1800"/>
            <a:t>2023-2024</a:t>
          </a:r>
        </a:p>
      </dgm:t>
    </dgm:pt>
    <dgm:pt modelId="{589415A9-FB3E-4745-A2F5-9FA7CE63D92E}" type="parTrans" cxnId="{C1B87D2B-37F6-4D94-83C0-03F3D5FBE807}">
      <dgm:prSet/>
      <dgm:spPr/>
      <dgm:t>
        <a:bodyPr/>
        <a:lstStyle/>
        <a:p>
          <a:endParaRPr lang="en-US"/>
        </a:p>
      </dgm:t>
    </dgm:pt>
    <dgm:pt modelId="{D280EEF8-FBB7-41D4-8410-12FB5A8823B0}" type="sibTrans" cxnId="{C1B87D2B-37F6-4D94-83C0-03F3D5FBE807}">
      <dgm:prSet/>
      <dgm:spPr/>
      <dgm:t>
        <a:bodyPr/>
        <a:lstStyle/>
        <a:p>
          <a:endParaRPr lang="en-US"/>
        </a:p>
      </dgm:t>
    </dgm:pt>
    <dgm:pt modelId="{BF0CF740-9909-4211-A51E-179E5A877CE9}">
      <dgm:prSet custT="1"/>
      <dgm:spPr/>
      <dgm:t>
        <a:bodyPr/>
        <a:lstStyle/>
        <a:p>
          <a:r>
            <a:rPr lang="en-US" sz="1800"/>
            <a:t>C2:  Differentiation in Instruction </a:t>
          </a:r>
        </a:p>
      </dgm:t>
    </dgm:pt>
    <dgm:pt modelId="{7CBA5AB1-E74D-4F20-B362-57BCCCA3F3FA}" type="parTrans" cxnId="{B5999F94-218E-4F28-A192-BC721D53D348}">
      <dgm:prSet/>
      <dgm:spPr/>
      <dgm:t>
        <a:bodyPr/>
        <a:lstStyle/>
        <a:p>
          <a:endParaRPr lang="en-US"/>
        </a:p>
      </dgm:t>
    </dgm:pt>
    <dgm:pt modelId="{B6AB75B9-8198-4F21-9F23-FFD7560A62E0}" type="sibTrans" cxnId="{B5999F94-218E-4F28-A192-BC721D53D348}">
      <dgm:prSet/>
      <dgm:spPr/>
      <dgm:t>
        <a:bodyPr/>
        <a:lstStyle/>
        <a:p>
          <a:endParaRPr lang="en-US"/>
        </a:p>
      </dgm:t>
    </dgm:pt>
    <dgm:pt modelId="{9DFF8882-34D4-481A-A9AC-76F77EE84D77}">
      <dgm:prSet custT="1"/>
      <dgm:spPr/>
      <dgm:t>
        <a:bodyPr/>
        <a:lstStyle/>
        <a:p>
          <a:r>
            <a:rPr lang="en-US" sz="1800"/>
            <a:t>C1: Content Knowledge</a:t>
          </a:r>
        </a:p>
      </dgm:t>
    </dgm:pt>
    <dgm:pt modelId="{5057F5BC-1D9A-4B76-8839-726099801BD5}" type="sibTrans" cxnId="{8927C389-4D4D-4690-A999-7B57DA43C28E}">
      <dgm:prSet/>
      <dgm:spPr/>
      <dgm:t>
        <a:bodyPr/>
        <a:lstStyle/>
        <a:p>
          <a:endParaRPr lang="en-US"/>
        </a:p>
      </dgm:t>
    </dgm:pt>
    <dgm:pt modelId="{C6F66AB7-C1F2-4A0D-AA91-21C8F5AE5D27}" type="parTrans" cxnId="{8927C389-4D4D-4690-A999-7B57DA43C28E}">
      <dgm:prSet/>
      <dgm:spPr/>
      <dgm:t>
        <a:bodyPr/>
        <a:lstStyle/>
        <a:p>
          <a:endParaRPr lang="en-US"/>
        </a:p>
      </dgm:t>
    </dgm:pt>
    <dgm:pt modelId="{A1BE0D82-DA14-4A6A-A639-678DBCE42EC1}">
      <dgm:prSet custT="1"/>
      <dgm:spPr/>
      <dgm:t>
        <a:bodyPr/>
        <a:lstStyle/>
        <a:p>
          <a:r>
            <a:rPr lang="en-US" sz="1800"/>
            <a:t>C3: Teaching Practice and Learning Environment</a:t>
          </a:r>
        </a:p>
      </dgm:t>
    </dgm:pt>
    <dgm:pt modelId="{385D9357-884E-4021-AD94-D1E94C411AB6}" type="parTrans" cxnId="{860E7BBD-1E26-4B86-8A08-341EDD41F3DB}">
      <dgm:prSet/>
      <dgm:spPr/>
      <dgm:t>
        <a:bodyPr/>
        <a:lstStyle/>
        <a:p>
          <a:endParaRPr lang="en-US"/>
        </a:p>
      </dgm:t>
    </dgm:pt>
    <dgm:pt modelId="{E4BF1FB3-CB9D-45DC-B4C6-C67F701FE17C}" type="sibTrans" cxnId="{860E7BBD-1E26-4B86-8A08-341EDD41F3DB}">
      <dgm:prSet/>
      <dgm:spPr/>
      <dgm:t>
        <a:bodyPr/>
        <a:lstStyle/>
        <a:p>
          <a:endParaRPr lang="en-US"/>
        </a:p>
      </dgm:t>
    </dgm:pt>
    <dgm:pt modelId="{2FBE5018-896D-40EA-AD7B-A8227CFDA314}">
      <dgm:prSet phldrT="[Text]" custT="1"/>
      <dgm:spPr/>
      <dgm:t>
        <a:bodyPr/>
        <a:lstStyle/>
        <a:p>
          <a:r>
            <a:rPr lang="en-US" sz="1800"/>
            <a:t>C4: Effective and Reflective Practitioner</a:t>
          </a:r>
        </a:p>
      </dgm:t>
    </dgm:pt>
    <dgm:pt modelId="{0D92C69D-2B0F-4EEC-AE01-46ABD5D7B5DA}" type="sibTrans" cxnId="{08DA8CFE-E7DE-4FC8-AB4E-E8FAD7004758}">
      <dgm:prSet/>
      <dgm:spPr/>
      <dgm:t>
        <a:bodyPr/>
        <a:lstStyle/>
        <a:p>
          <a:endParaRPr lang="en-US"/>
        </a:p>
      </dgm:t>
    </dgm:pt>
    <dgm:pt modelId="{4E1878AE-B0F1-4039-A66E-16070DCEB970}" type="parTrans" cxnId="{08DA8CFE-E7DE-4FC8-AB4E-E8FAD7004758}">
      <dgm:prSet/>
      <dgm:spPr/>
      <dgm:t>
        <a:bodyPr/>
        <a:lstStyle/>
        <a:p>
          <a:endParaRPr lang="en-US"/>
        </a:p>
      </dgm:t>
    </dgm:pt>
    <dgm:pt modelId="{01B66C6F-60A8-4425-AF2D-25A9B6C83D0D}">
      <dgm:prSet phldrT="[Text]" custT="1"/>
      <dgm:spPr/>
      <dgm:t>
        <a:bodyPr/>
        <a:lstStyle/>
        <a:p>
          <a:r>
            <a:rPr lang="en-US" sz="1800"/>
            <a:t>2024-2025</a:t>
          </a:r>
        </a:p>
      </dgm:t>
    </dgm:pt>
    <dgm:pt modelId="{631E4BE8-6526-436F-85F8-B153D75ECC08}" type="sibTrans" cxnId="{27F29489-4C10-49F7-8032-53C56A128233}">
      <dgm:prSet/>
      <dgm:spPr/>
      <dgm:t>
        <a:bodyPr/>
        <a:lstStyle/>
        <a:p>
          <a:endParaRPr lang="en-US"/>
        </a:p>
      </dgm:t>
    </dgm:pt>
    <dgm:pt modelId="{BA22F159-923A-44A4-B259-E6EE657F5047}" type="parTrans" cxnId="{27F29489-4C10-49F7-8032-53C56A128233}">
      <dgm:prSet/>
      <dgm:spPr/>
      <dgm:t>
        <a:bodyPr/>
        <a:lstStyle/>
        <a:p>
          <a:endParaRPr lang="en-US"/>
        </a:p>
      </dgm:t>
    </dgm:pt>
    <dgm:pt modelId="{F8E3D675-3DD3-429A-9B66-F1382B8B4E21}" type="pres">
      <dgm:prSet presAssocID="{51E31BA6-15B3-4F16-9542-9914172F8FDD}" presName="diagram" presStyleCnt="0">
        <dgm:presLayoutVars>
          <dgm:chPref val="1"/>
          <dgm:dir/>
          <dgm:animOne val="branch"/>
          <dgm:animLvl val="lvl"/>
          <dgm:resizeHandles/>
        </dgm:presLayoutVars>
      </dgm:prSet>
      <dgm:spPr/>
    </dgm:pt>
    <dgm:pt modelId="{4E6767B1-6346-450F-BF65-F11791E5BFD4}" type="pres">
      <dgm:prSet presAssocID="{29D89F3A-6088-480E-BD7C-9CF76F73FF62}" presName="root" presStyleCnt="0"/>
      <dgm:spPr/>
    </dgm:pt>
    <dgm:pt modelId="{37F11471-7440-43B7-B973-EA709D6D4A48}" type="pres">
      <dgm:prSet presAssocID="{29D89F3A-6088-480E-BD7C-9CF76F73FF62}" presName="rootComposite" presStyleCnt="0"/>
      <dgm:spPr/>
    </dgm:pt>
    <dgm:pt modelId="{A7D4B4A3-0717-4F7F-9C05-128549EE2016}" type="pres">
      <dgm:prSet presAssocID="{29D89F3A-6088-480E-BD7C-9CF76F73FF62}" presName="rootText" presStyleLbl="node1" presStyleIdx="0" presStyleCnt="2" custLinFactNeighborX="-2834" custLinFactNeighborY="-136"/>
      <dgm:spPr/>
    </dgm:pt>
    <dgm:pt modelId="{57DB7B7D-D2B0-431C-A143-D71889629E14}" type="pres">
      <dgm:prSet presAssocID="{29D89F3A-6088-480E-BD7C-9CF76F73FF62}" presName="rootConnector" presStyleLbl="node1" presStyleIdx="0" presStyleCnt="2"/>
      <dgm:spPr/>
    </dgm:pt>
    <dgm:pt modelId="{C5113950-F05D-4BB4-A634-0B6AA38EB89A}" type="pres">
      <dgm:prSet presAssocID="{29D89F3A-6088-480E-BD7C-9CF76F73FF62}" presName="childShape" presStyleCnt="0"/>
      <dgm:spPr/>
    </dgm:pt>
    <dgm:pt modelId="{C26CCDD1-5316-4A11-A7FC-EAF0D97CA05B}" type="pres">
      <dgm:prSet presAssocID="{C6F66AB7-C1F2-4A0D-AA91-21C8F5AE5D27}" presName="Name13" presStyleLbl="parChTrans1D2" presStyleIdx="0" presStyleCnt="4"/>
      <dgm:spPr/>
    </dgm:pt>
    <dgm:pt modelId="{894BB26F-4C91-45B3-B82E-5E9590460230}" type="pres">
      <dgm:prSet presAssocID="{9DFF8882-34D4-481A-A9AC-76F77EE84D77}" presName="childText" presStyleLbl="bgAcc1" presStyleIdx="0" presStyleCnt="4" custScaleX="135457" custLinFactNeighborX="16751" custLinFactNeighborY="-10392">
        <dgm:presLayoutVars>
          <dgm:bulletEnabled val="1"/>
        </dgm:presLayoutVars>
      </dgm:prSet>
      <dgm:spPr/>
    </dgm:pt>
    <dgm:pt modelId="{73005977-04EB-4681-A175-85F895207A4D}" type="pres">
      <dgm:prSet presAssocID="{385D9357-884E-4021-AD94-D1E94C411AB6}" presName="Name13" presStyleLbl="parChTrans1D2" presStyleIdx="1" presStyleCnt="4"/>
      <dgm:spPr/>
    </dgm:pt>
    <dgm:pt modelId="{1EEB119A-0352-4065-8741-0FF1F34DFD70}" type="pres">
      <dgm:prSet presAssocID="{A1BE0D82-DA14-4A6A-A639-678DBCE42EC1}" presName="childText" presStyleLbl="bgAcc1" presStyleIdx="1" presStyleCnt="4" custScaleX="134419" custLinFactNeighborX="18172" custLinFactNeighborY="-11439">
        <dgm:presLayoutVars>
          <dgm:bulletEnabled val="1"/>
        </dgm:presLayoutVars>
      </dgm:prSet>
      <dgm:spPr/>
    </dgm:pt>
    <dgm:pt modelId="{BA7C0662-2F32-4F02-ACC4-3D4E09D41EC9}" type="pres">
      <dgm:prSet presAssocID="{01B66C6F-60A8-4425-AF2D-25A9B6C83D0D}" presName="root" presStyleCnt="0"/>
      <dgm:spPr/>
    </dgm:pt>
    <dgm:pt modelId="{57CF789D-A393-46F7-9E17-F967A3116409}" type="pres">
      <dgm:prSet presAssocID="{01B66C6F-60A8-4425-AF2D-25A9B6C83D0D}" presName="rootComposite" presStyleCnt="0"/>
      <dgm:spPr/>
    </dgm:pt>
    <dgm:pt modelId="{1ECD3B72-421B-4544-A97B-3087FA807363}" type="pres">
      <dgm:prSet presAssocID="{01B66C6F-60A8-4425-AF2D-25A9B6C83D0D}" presName="rootText" presStyleLbl="node1" presStyleIdx="1" presStyleCnt="2" custScaleY="96501" custLinFactNeighborX="22840" custLinFactNeighborY="-136"/>
      <dgm:spPr/>
    </dgm:pt>
    <dgm:pt modelId="{B563A5E9-B1AE-4777-80A4-3607BE7B4D13}" type="pres">
      <dgm:prSet presAssocID="{01B66C6F-60A8-4425-AF2D-25A9B6C83D0D}" presName="rootConnector" presStyleLbl="node1" presStyleIdx="1" presStyleCnt="2"/>
      <dgm:spPr/>
    </dgm:pt>
    <dgm:pt modelId="{39A12EC1-E8FA-4CBD-86E5-190B22AEB474}" type="pres">
      <dgm:prSet presAssocID="{01B66C6F-60A8-4425-AF2D-25A9B6C83D0D}" presName="childShape" presStyleCnt="0"/>
      <dgm:spPr/>
    </dgm:pt>
    <dgm:pt modelId="{6B981C00-E3E9-4F47-9B94-C0217B46CE93}" type="pres">
      <dgm:prSet presAssocID="{7CBA5AB1-E74D-4F20-B362-57BCCCA3F3FA}" presName="Name13" presStyleLbl="parChTrans1D2" presStyleIdx="2" presStyleCnt="4"/>
      <dgm:spPr/>
    </dgm:pt>
    <dgm:pt modelId="{8454F1D1-ACE2-4D76-A63D-C57B793E292F}" type="pres">
      <dgm:prSet presAssocID="{BF0CF740-9909-4211-A51E-179E5A877CE9}" presName="childText" presStyleLbl="bgAcc1" presStyleIdx="2" presStyleCnt="4" custScaleX="117879" custLinFactNeighborX="37887" custLinFactNeighborY="-12932">
        <dgm:presLayoutVars>
          <dgm:bulletEnabled val="1"/>
        </dgm:presLayoutVars>
      </dgm:prSet>
      <dgm:spPr/>
    </dgm:pt>
    <dgm:pt modelId="{0C85D91E-F06E-48AF-9565-20D9B6180992}" type="pres">
      <dgm:prSet presAssocID="{4E1878AE-B0F1-4039-A66E-16070DCEB970}" presName="Name13" presStyleLbl="parChTrans1D2" presStyleIdx="3" presStyleCnt="4"/>
      <dgm:spPr/>
    </dgm:pt>
    <dgm:pt modelId="{DE276B11-BDB5-49B4-B587-F72A09C1839A}" type="pres">
      <dgm:prSet presAssocID="{2FBE5018-896D-40EA-AD7B-A8227CFDA314}" presName="childText" presStyleLbl="bgAcc1" presStyleIdx="3" presStyleCnt="4" custScaleX="134222" custScaleY="85608" custLinFactNeighborX="37513" custLinFactNeighborY="-11361">
        <dgm:presLayoutVars>
          <dgm:bulletEnabled val="1"/>
        </dgm:presLayoutVars>
      </dgm:prSet>
      <dgm:spPr/>
    </dgm:pt>
  </dgm:ptLst>
  <dgm:cxnLst>
    <dgm:cxn modelId="{98C8630E-B3F8-4C71-8CB4-3F63799676E9}" type="presOf" srcId="{01B66C6F-60A8-4425-AF2D-25A9B6C83D0D}" destId="{B563A5E9-B1AE-4777-80A4-3607BE7B4D13}" srcOrd="1" destOrd="0" presId="urn:microsoft.com/office/officeart/2005/8/layout/hierarchy3"/>
    <dgm:cxn modelId="{8F443222-0E5D-4FE9-A272-E2C19546F9FF}" type="presOf" srcId="{29D89F3A-6088-480E-BD7C-9CF76F73FF62}" destId="{A7D4B4A3-0717-4F7F-9C05-128549EE2016}" srcOrd="0" destOrd="0" presId="urn:microsoft.com/office/officeart/2005/8/layout/hierarchy3"/>
    <dgm:cxn modelId="{C1B87D2B-37F6-4D94-83C0-03F3D5FBE807}" srcId="{51E31BA6-15B3-4F16-9542-9914172F8FDD}" destId="{29D89F3A-6088-480E-BD7C-9CF76F73FF62}" srcOrd="0" destOrd="0" parTransId="{589415A9-FB3E-4745-A2F5-9FA7CE63D92E}" sibTransId="{D280EEF8-FBB7-41D4-8410-12FB5A8823B0}"/>
    <dgm:cxn modelId="{7CEBA82E-36A3-41E9-A6FE-EE09B7DD9B7C}" type="presOf" srcId="{51E31BA6-15B3-4F16-9542-9914172F8FDD}" destId="{F8E3D675-3DD3-429A-9B66-F1382B8B4E21}" srcOrd="0" destOrd="0" presId="urn:microsoft.com/office/officeart/2005/8/layout/hierarchy3"/>
    <dgm:cxn modelId="{0361C946-A18F-4EB4-B56C-ADF9BD979093}" type="presOf" srcId="{2FBE5018-896D-40EA-AD7B-A8227CFDA314}" destId="{DE276B11-BDB5-49B4-B587-F72A09C1839A}" srcOrd="0" destOrd="0" presId="urn:microsoft.com/office/officeart/2005/8/layout/hierarchy3"/>
    <dgm:cxn modelId="{9B44F452-98DC-416E-A117-5B9AFEA62255}" type="presOf" srcId="{385D9357-884E-4021-AD94-D1E94C411AB6}" destId="{73005977-04EB-4681-A175-85F895207A4D}" srcOrd="0" destOrd="0" presId="urn:microsoft.com/office/officeart/2005/8/layout/hierarchy3"/>
    <dgm:cxn modelId="{5AFB775A-931F-4BB6-9EA3-65024A2FC67E}" type="presOf" srcId="{BF0CF740-9909-4211-A51E-179E5A877CE9}" destId="{8454F1D1-ACE2-4D76-A63D-C57B793E292F}" srcOrd="0" destOrd="0" presId="urn:microsoft.com/office/officeart/2005/8/layout/hierarchy3"/>
    <dgm:cxn modelId="{7F52AA80-3E99-4574-8156-65C19DE6CDD0}" type="presOf" srcId="{01B66C6F-60A8-4425-AF2D-25A9B6C83D0D}" destId="{1ECD3B72-421B-4544-A97B-3087FA807363}" srcOrd="0" destOrd="0" presId="urn:microsoft.com/office/officeart/2005/8/layout/hierarchy3"/>
    <dgm:cxn modelId="{27F29489-4C10-49F7-8032-53C56A128233}" srcId="{51E31BA6-15B3-4F16-9542-9914172F8FDD}" destId="{01B66C6F-60A8-4425-AF2D-25A9B6C83D0D}" srcOrd="1" destOrd="0" parTransId="{BA22F159-923A-44A4-B259-E6EE657F5047}" sibTransId="{631E4BE8-6526-436F-85F8-B153D75ECC08}"/>
    <dgm:cxn modelId="{8927C389-4D4D-4690-A999-7B57DA43C28E}" srcId="{29D89F3A-6088-480E-BD7C-9CF76F73FF62}" destId="{9DFF8882-34D4-481A-A9AC-76F77EE84D77}" srcOrd="0" destOrd="0" parTransId="{C6F66AB7-C1F2-4A0D-AA91-21C8F5AE5D27}" sibTransId="{5057F5BC-1D9A-4B76-8839-726099801BD5}"/>
    <dgm:cxn modelId="{B5999F94-218E-4F28-A192-BC721D53D348}" srcId="{01B66C6F-60A8-4425-AF2D-25A9B6C83D0D}" destId="{BF0CF740-9909-4211-A51E-179E5A877CE9}" srcOrd="0" destOrd="0" parTransId="{7CBA5AB1-E74D-4F20-B362-57BCCCA3F3FA}" sibTransId="{B6AB75B9-8198-4F21-9F23-FFD7560A62E0}"/>
    <dgm:cxn modelId="{11CE4B95-8534-4D3B-A2F8-F9F27C8792C9}" type="presOf" srcId="{4E1878AE-B0F1-4039-A66E-16070DCEB970}" destId="{0C85D91E-F06E-48AF-9565-20D9B6180992}" srcOrd="0" destOrd="0" presId="urn:microsoft.com/office/officeart/2005/8/layout/hierarchy3"/>
    <dgm:cxn modelId="{7885F997-56FF-47FB-933B-FFCD8EF6BB53}" type="presOf" srcId="{A1BE0D82-DA14-4A6A-A639-678DBCE42EC1}" destId="{1EEB119A-0352-4065-8741-0FF1F34DFD70}" srcOrd="0" destOrd="0" presId="urn:microsoft.com/office/officeart/2005/8/layout/hierarchy3"/>
    <dgm:cxn modelId="{B1FD2199-744E-4FCE-9663-5F563F1CE68F}" type="presOf" srcId="{9DFF8882-34D4-481A-A9AC-76F77EE84D77}" destId="{894BB26F-4C91-45B3-B82E-5E9590460230}" srcOrd="0" destOrd="0" presId="urn:microsoft.com/office/officeart/2005/8/layout/hierarchy3"/>
    <dgm:cxn modelId="{860E7BBD-1E26-4B86-8A08-341EDD41F3DB}" srcId="{29D89F3A-6088-480E-BD7C-9CF76F73FF62}" destId="{A1BE0D82-DA14-4A6A-A639-678DBCE42EC1}" srcOrd="1" destOrd="0" parTransId="{385D9357-884E-4021-AD94-D1E94C411AB6}" sibTransId="{E4BF1FB3-CB9D-45DC-B4C6-C67F701FE17C}"/>
    <dgm:cxn modelId="{822EB5C0-3559-4CDE-8E30-5FF35543B96E}" type="presOf" srcId="{29D89F3A-6088-480E-BD7C-9CF76F73FF62}" destId="{57DB7B7D-D2B0-431C-A143-D71889629E14}" srcOrd="1" destOrd="0" presId="urn:microsoft.com/office/officeart/2005/8/layout/hierarchy3"/>
    <dgm:cxn modelId="{F0F47FC5-DBF6-4906-ABF1-FA552FD0C5E2}" type="presOf" srcId="{C6F66AB7-C1F2-4A0D-AA91-21C8F5AE5D27}" destId="{C26CCDD1-5316-4A11-A7FC-EAF0D97CA05B}" srcOrd="0" destOrd="0" presId="urn:microsoft.com/office/officeart/2005/8/layout/hierarchy3"/>
    <dgm:cxn modelId="{2713F2D6-5624-4994-8F4D-2F520CCFF6B9}" type="presOf" srcId="{7CBA5AB1-E74D-4F20-B362-57BCCCA3F3FA}" destId="{6B981C00-E3E9-4F47-9B94-C0217B46CE93}" srcOrd="0" destOrd="0" presId="urn:microsoft.com/office/officeart/2005/8/layout/hierarchy3"/>
    <dgm:cxn modelId="{08DA8CFE-E7DE-4FC8-AB4E-E8FAD7004758}" srcId="{01B66C6F-60A8-4425-AF2D-25A9B6C83D0D}" destId="{2FBE5018-896D-40EA-AD7B-A8227CFDA314}" srcOrd="1" destOrd="0" parTransId="{4E1878AE-B0F1-4039-A66E-16070DCEB970}" sibTransId="{0D92C69D-2B0F-4EEC-AE01-46ABD5D7B5DA}"/>
    <dgm:cxn modelId="{C232986A-53FE-4604-AA92-1A3F0FB001C8}" type="presParOf" srcId="{F8E3D675-3DD3-429A-9B66-F1382B8B4E21}" destId="{4E6767B1-6346-450F-BF65-F11791E5BFD4}" srcOrd="0" destOrd="0" presId="urn:microsoft.com/office/officeart/2005/8/layout/hierarchy3"/>
    <dgm:cxn modelId="{EBD19916-1BD3-406A-851C-4F5FD353D7FC}" type="presParOf" srcId="{4E6767B1-6346-450F-BF65-F11791E5BFD4}" destId="{37F11471-7440-43B7-B973-EA709D6D4A48}" srcOrd="0" destOrd="0" presId="urn:microsoft.com/office/officeart/2005/8/layout/hierarchy3"/>
    <dgm:cxn modelId="{53162B6F-4BB2-4527-B177-F03844F3788C}" type="presParOf" srcId="{37F11471-7440-43B7-B973-EA709D6D4A48}" destId="{A7D4B4A3-0717-4F7F-9C05-128549EE2016}" srcOrd="0" destOrd="0" presId="urn:microsoft.com/office/officeart/2005/8/layout/hierarchy3"/>
    <dgm:cxn modelId="{CFC37F04-EEE6-4E32-B696-C06B297E3C72}" type="presParOf" srcId="{37F11471-7440-43B7-B973-EA709D6D4A48}" destId="{57DB7B7D-D2B0-431C-A143-D71889629E14}" srcOrd="1" destOrd="0" presId="urn:microsoft.com/office/officeart/2005/8/layout/hierarchy3"/>
    <dgm:cxn modelId="{1FD16E2A-B406-461B-B80A-D4855915573B}" type="presParOf" srcId="{4E6767B1-6346-450F-BF65-F11791E5BFD4}" destId="{C5113950-F05D-4BB4-A634-0B6AA38EB89A}" srcOrd="1" destOrd="0" presId="urn:microsoft.com/office/officeart/2005/8/layout/hierarchy3"/>
    <dgm:cxn modelId="{686B9561-965F-4BCE-B0D9-767F3EA5861B}" type="presParOf" srcId="{C5113950-F05D-4BB4-A634-0B6AA38EB89A}" destId="{C26CCDD1-5316-4A11-A7FC-EAF0D97CA05B}" srcOrd="0" destOrd="0" presId="urn:microsoft.com/office/officeart/2005/8/layout/hierarchy3"/>
    <dgm:cxn modelId="{91D70874-E572-4F8D-A304-3E9788743C04}" type="presParOf" srcId="{C5113950-F05D-4BB4-A634-0B6AA38EB89A}" destId="{894BB26F-4C91-45B3-B82E-5E9590460230}" srcOrd="1" destOrd="0" presId="urn:microsoft.com/office/officeart/2005/8/layout/hierarchy3"/>
    <dgm:cxn modelId="{3C72B6C5-711A-47F5-BE7F-4F9791DEA929}" type="presParOf" srcId="{C5113950-F05D-4BB4-A634-0B6AA38EB89A}" destId="{73005977-04EB-4681-A175-85F895207A4D}" srcOrd="2" destOrd="0" presId="urn:microsoft.com/office/officeart/2005/8/layout/hierarchy3"/>
    <dgm:cxn modelId="{A7A5181B-F1B9-460E-A2DC-8E8D2F31BE95}" type="presParOf" srcId="{C5113950-F05D-4BB4-A634-0B6AA38EB89A}" destId="{1EEB119A-0352-4065-8741-0FF1F34DFD70}" srcOrd="3" destOrd="0" presId="urn:microsoft.com/office/officeart/2005/8/layout/hierarchy3"/>
    <dgm:cxn modelId="{0A14E211-0EE3-4EFA-80A2-3173A5D7EF42}" type="presParOf" srcId="{F8E3D675-3DD3-429A-9B66-F1382B8B4E21}" destId="{BA7C0662-2F32-4F02-ACC4-3D4E09D41EC9}" srcOrd="1" destOrd="0" presId="urn:microsoft.com/office/officeart/2005/8/layout/hierarchy3"/>
    <dgm:cxn modelId="{E92C530D-4751-4CAB-B5F8-CB4586D2FF65}" type="presParOf" srcId="{BA7C0662-2F32-4F02-ACC4-3D4E09D41EC9}" destId="{57CF789D-A393-46F7-9E17-F967A3116409}" srcOrd="0" destOrd="0" presId="urn:microsoft.com/office/officeart/2005/8/layout/hierarchy3"/>
    <dgm:cxn modelId="{FB66A9A7-9F46-40E6-9859-03E2A936DB19}" type="presParOf" srcId="{57CF789D-A393-46F7-9E17-F967A3116409}" destId="{1ECD3B72-421B-4544-A97B-3087FA807363}" srcOrd="0" destOrd="0" presId="urn:microsoft.com/office/officeart/2005/8/layout/hierarchy3"/>
    <dgm:cxn modelId="{4A2D0E86-6F8B-4704-86E3-C50F0019F267}" type="presParOf" srcId="{57CF789D-A393-46F7-9E17-F967A3116409}" destId="{B563A5E9-B1AE-4777-80A4-3607BE7B4D13}" srcOrd="1" destOrd="0" presId="urn:microsoft.com/office/officeart/2005/8/layout/hierarchy3"/>
    <dgm:cxn modelId="{438332E2-C135-4E08-B534-8312841FF68F}" type="presParOf" srcId="{BA7C0662-2F32-4F02-ACC4-3D4E09D41EC9}" destId="{39A12EC1-E8FA-4CBD-86E5-190B22AEB474}" srcOrd="1" destOrd="0" presId="urn:microsoft.com/office/officeart/2005/8/layout/hierarchy3"/>
    <dgm:cxn modelId="{EFE27921-C269-45BF-9620-E0B7821FE495}" type="presParOf" srcId="{39A12EC1-E8FA-4CBD-86E5-190B22AEB474}" destId="{6B981C00-E3E9-4F47-9B94-C0217B46CE93}" srcOrd="0" destOrd="0" presId="urn:microsoft.com/office/officeart/2005/8/layout/hierarchy3"/>
    <dgm:cxn modelId="{96168FC2-1FDE-4294-972E-9425E4871A68}" type="presParOf" srcId="{39A12EC1-E8FA-4CBD-86E5-190B22AEB474}" destId="{8454F1D1-ACE2-4D76-A63D-C57B793E292F}" srcOrd="1" destOrd="0" presId="urn:microsoft.com/office/officeart/2005/8/layout/hierarchy3"/>
    <dgm:cxn modelId="{E5754B56-10F5-4CC9-83AA-5BB4543EA72E}" type="presParOf" srcId="{39A12EC1-E8FA-4CBD-86E5-190B22AEB474}" destId="{0C85D91E-F06E-48AF-9565-20D9B6180992}" srcOrd="2" destOrd="0" presId="urn:microsoft.com/office/officeart/2005/8/layout/hierarchy3"/>
    <dgm:cxn modelId="{A2AFD7D2-D908-453E-AD24-DBD1E16DF6E7}" type="presParOf" srcId="{39A12EC1-E8FA-4CBD-86E5-190B22AEB474}" destId="{DE276B11-BDB5-49B4-B587-F72A09C1839A}"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4B4A3-0717-4F7F-9C05-128549EE2016}">
      <dsp:nvSpPr>
        <dsp:cNvPr id="0" name=""/>
        <dsp:cNvSpPr/>
      </dsp:nvSpPr>
      <dsp:spPr>
        <a:xfrm>
          <a:off x="753317" y="0"/>
          <a:ext cx="2523529" cy="12617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2023-2024</a:t>
          </a:r>
        </a:p>
      </dsp:txBody>
      <dsp:txXfrm>
        <a:off x="790273" y="36956"/>
        <a:ext cx="2449617" cy="1187852"/>
      </dsp:txXfrm>
    </dsp:sp>
    <dsp:sp modelId="{C26CCDD1-5316-4A11-A7FC-EAF0D97CA05B}">
      <dsp:nvSpPr>
        <dsp:cNvPr id="0" name=""/>
        <dsp:cNvSpPr/>
      </dsp:nvSpPr>
      <dsp:spPr>
        <a:xfrm>
          <a:off x="1005670" y="1261764"/>
          <a:ext cx="662042" cy="816912"/>
        </a:xfrm>
        <a:custGeom>
          <a:avLst/>
          <a:gdLst/>
          <a:ahLst/>
          <a:cxnLst/>
          <a:rect l="0" t="0" r="0" b="0"/>
          <a:pathLst>
            <a:path>
              <a:moveTo>
                <a:pt x="0" y="0"/>
              </a:moveTo>
              <a:lnTo>
                <a:pt x="0" y="816912"/>
              </a:lnTo>
              <a:lnTo>
                <a:pt x="662042" y="81691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BB26F-4C91-45B3-B82E-5E9590460230}">
      <dsp:nvSpPr>
        <dsp:cNvPr id="0" name=""/>
        <dsp:cNvSpPr/>
      </dsp:nvSpPr>
      <dsp:spPr>
        <a:xfrm>
          <a:off x="1667713" y="1447794"/>
          <a:ext cx="2734638"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C1: Content Knowledge</a:t>
          </a:r>
        </a:p>
      </dsp:txBody>
      <dsp:txXfrm>
        <a:off x="1704669" y="1484750"/>
        <a:ext cx="2660726" cy="1187852"/>
      </dsp:txXfrm>
    </dsp:sp>
    <dsp:sp modelId="{73005977-04EB-4681-A175-85F895207A4D}">
      <dsp:nvSpPr>
        <dsp:cNvPr id="0" name=""/>
        <dsp:cNvSpPr/>
      </dsp:nvSpPr>
      <dsp:spPr>
        <a:xfrm>
          <a:off x="1005670" y="1261764"/>
          <a:ext cx="690730" cy="2380907"/>
        </a:xfrm>
        <a:custGeom>
          <a:avLst/>
          <a:gdLst/>
          <a:ahLst/>
          <a:cxnLst/>
          <a:rect l="0" t="0" r="0" b="0"/>
          <a:pathLst>
            <a:path>
              <a:moveTo>
                <a:pt x="0" y="0"/>
              </a:moveTo>
              <a:lnTo>
                <a:pt x="0" y="2380907"/>
              </a:lnTo>
              <a:lnTo>
                <a:pt x="690730" y="238090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B119A-0352-4065-8741-0FF1F34DFD70}">
      <dsp:nvSpPr>
        <dsp:cNvPr id="0" name=""/>
        <dsp:cNvSpPr/>
      </dsp:nvSpPr>
      <dsp:spPr>
        <a:xfrm>
          <a:off x="1696400" y="3011790"/>
          <a:ext cx="2713682"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C3: Teaching Practice and Learning Environment</a:t>
          </a:r>
        </a:p>
      </dsp:txBody>
      <dsp:txXfrm>
        <a:off x="1733356" y="3048746"/>
        <a:ext cx="2639770" cy="1187852"/>
      </dsp:txXfrm>
    </dsp:sp>
    <dsp:sp modelId="{1ECD3B72-421B-4544-A97B-3087FA807363}">
      <dsp:nvSpPr>
        <dsp:cNvPr id="0" name=""/>
        <dsp:cNvSpPr/>
      </dsp:nvSpPr>
      <dsp:spPr>
        <a:xfrm>
          <a:off x="4766728" y="0"/>
          <a:ext cx="2523529" cy="12176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2024-2025</a:t>
          </a:r>
        </a:p>
      </dsp:txBody>
      <dsp:txXfrm>
        <a:off x="4802391" y="35663"/>
        <a:ext cx="2452203" cy="1146289"/>
      </dsp:txXfrm>
    </dsp:sp>
    <dsp:sp modelId="{6B981C00-E3E9-4F47-9B94-C0217B46CE93}">
      <dsp:nvSpPr>
        <dsp:cNvPr id="0" name=""/>
        <dsp:cNvSpPr/>
      </dsp:nvSpPr>
      <dsp:spPr>
        <a:xfrm>
          <a:off x="5019081" y="1217615"/>
          <a:ext cx="440850" cy="784863"/>
        </a:xfrm>
        <a:custGeom>
          <a:avLst/>
          <a:gdLst/>
          <a:ahLst/>
          <a:cxnLst/>
          <a:rect l="0" t="0" r="0" b="0"/>
          <a:pathLst>
            <a:path>
              <a:moveTo>
                <a:pt x="0" y="0"/>
              </a:moveTo>
              <a:lnTo>
                <a:pt x="0" y="784863"/>
              </a:lnTo>
              <a:lnTo>
                <a:pt x="440850" y="7848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54F1D1-ACE2-4D76-A63D-C57B793E292F}">
      <dsp:nvSpPr>
        <dsp:cNvPr id="0" name=""/>
        <dsp:cNvSpPr/>
      </dsp:nvSpPr>
      <dsp:spPr>
        <a:xfrm>
          <a:off x="5459932" y="1371596"/>
          <a:ext cx="2379769"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C2:  Differentiation in Instruction </a:t>
          </a:r>
        </a:p>
      </dsp:txBody>
      <dsp:txXfrm>
        <a:off x="5496888" y="1408552"/>
        <a:ext cx="2305857" cy="1187852"/>
      </dsp:txXfrm>
    </dsp:sp>
    <dsp:sp modelId="{0C85D91E-F06E-48AF-9565-20D9B6180992}">
      <dsp:nvSpPr>
        <dsp:cNvPr id="0" name=""/>
        <dsp:cNvSpPr/>
      </dsp:nvSpPr>
      <dsp:spPr>
        <a:xfrm>
          <a:off x="5019081" y="1217615"/>
          <a:ext cx="433300" cy="2291095"/>
        </a:xfrm>
        <a:custGeom>
          <a:avLst/>
          <a:gdLst/>
          <a:ahLst/>
          <a:cxnLst/>
          <a:rect l="0" t="0" r="0" b="0"/>
          <a:pathLst>
            <a:path>
              <a:moveTo>
                <a:pt x="0" y="0"/>
              </a:moveTo>
              <a:lnTo>
                <a:pt x="0" y="2291095"/>
              </a:lnTo>
              <a:lnTo>
                <a:pt x="433300" y="229109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276B11-BDB5-49B4-B587-F72A09C1839A}">
      <dsp:nvSpPr>
        <dsp:cNvPr id="0" name=""/>
        <dsp:cNvSpPr/>
      </dsp:nvSpPr>
      <dsp:spPr>
        <a:xfrm>
          <a:off x="5452381" y="2968625"/>
          <a:ext cx="2709705" cy="108017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C4: Effective and Reflective Practitioner</a:t>
          </a:r>
        </a:p>
      </dsp:txBody>
      <dsp:txXfrm>
        <a:off x="5484018" y="3000262"/>
        <a:ext cx="2646431" cy="10168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600C7-9AE1-4ABB-80C8-CEE1908BEBF1}"/>
              </a:ext>
            </a:extLst>
          </p:cNvPr>
          <p:cNvSpPr>
            <a:spLocks noGrp="1"/>
          </p:cNvSpPr>
          <p:nvPr>
            <p:ph type="hdr" sz="quarter"/>
          </p:nvPr>
        </p:nvSpPr>
        <p:spPr>
          <a:xfrm>
            <a:off x="0" y="0"/>
            <a:ext cx="3037840" cy="464820"/>
          </a:xfrm>
          <a:prstGeom prst="rect">
            <a:avLst/>
          </a:prstGeom>
        </p:spPr>
        <p:txBody>
          <a:bodyPr vert="horz" lIns="93175" tIns="46587" rIns="93175" bIns="46587" rtlCol="0"/>
          <a:lstStyle>
            <a:lvl1pPr algn="l" eaLnBrk="1" hangingPunct="1">
              <a:defRPr sz="1200">
                <a:latin typeface="Arial" pitchFamily="34" charset="0"/>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AAF02044-AB6D-4C4A-9815-E83208A1AD79}"/>
              </a:ext>
            </a:extLst>
          </p:cNvPr>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eaLnBrk="1" hangingPunct="1">
              <a:defRPr sz="1200">
                <a:latin typeface="Arial" pitchFamily="34" charset="0"/>
                <a:cs typeface="Arial" pitchFamily="34" charset="0"/>
              </a:defRPr>
            </a:lvl1pPr>
          </a:lstStyle>
          <a:p>
            <a:pPr>
              <a:defRPr/>
            </a:pPr>
            <a:fld id="{4C6C74AC-EE26-4DDD-A709-B49CAF4F5E3E}" type="datetimeFigureOut">
              <a:rPr lang="en-US"/>
              <a:pPr>
                <a:defRPr/>
              </a:pPr>
              <a:t>8/20/2023</a:t>
            </a:fld>
            <a:endParaRPr lang="en-US"/>
          </a:p>
        </p:txBody>
      </p:sp>
      <p:sp>
        <p:nvSpPr>
          <p:cNvPr id="4" name="Footer Placeholder 3">
            <a:extLst>
              <a:ext uri="{FF2B5EF4-FFF2-40B4-BE49-F238E27FC236}">
                <a16:creationId xmlns:a16="http://schemas.microsoft.com/office/drawing/2014/main" id="{B1720B00-24E2-4F9E-9C70-E846B85DDBE3}"/>
              </a:ext>
            </a:extLst>
          </p:cNvPr>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eaLnBrk="1" hangingPunct="1">
              <a:defRPr sz="1200">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E59D7DB-5595-4E91-9DAE-0DE00B5EB180}"/>
              </a:ext>
            </a:extLst>
          </p:cNvPr>
          <p:cNvSpPr>
            <a:spLocks noGrp="1"/>
          </p:cNvSpPr>
          <p:nvPr>
            <p:ph type="sldNum" sz="quarter" idx="3"/>
          </p:nvPr>
        </p:nvSpPr>
        <p:spPr>
          <a:xfrm>
            <a:off x="3970939" y="8829967"/>
            <a:ext cx="3037840" cy="464820"/>
          </a:xfrm>
          <a:prstGeom prst="rect">
            <a:avLst/>
          </a:prstGeom>
        </p:spPr>
        <p:txBody>
          <a:bodyPr vert="horz" wrap="square" lIns="93175" tIns="46587" rIns="93175" bIns="46587" numCol="1" anchor="b" anchorCtr="0" compatLnSpc="1">
            <a:prstTxWarp prst="textNoShape">
              <a:avLst/>
            </a:prstTxWarp>
          </a:bodyPr>
          <a:lstStyle>
            <a:lvl1pPr algn="r" eaLnBrk="1" hangingPunct="1">
              <a:defRPr sz="1200"/>
            </a:lvl1pPr>
          </a:lstStyle>
          <a:p>
            <a:pPr>
              <a:defRPr/>
            </a:pPr>
            <a:fld id="{68938D24-AC6D-4787-8FBC-B895A841A51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65CC68-1C4B-4D9D-9864-75F6D5B33F06}"/>
              </a:ext>
            </a:extLst>
          </p:cNvPr>
          <p:cNvSpPr>
            <a:spLocks noGrp="1"/>
          </p:cNvSpPr>
          <p:nvPr>
            <p:ph type="hdr" sz="quarter"/>
          </p:nvPr>
        </p:nvSpPr>
        <p:spPr>
          <a:xfrm>
            <a:off x="0" y="0"/>
            <a:ext cx="3037840" cy="464820"/>
          </a:xfrm>
          <a:prstGeom prst="rect">
            <a:avLst/>
          </a:prstGeom>
        </p:spPr>
        <p:txBody>
          <a:bodyPr vert="horz" lIns="93175" tIns="46587" rIns="93175" bIns="4658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6E035EE-46F1-4DF2-A4CF-6139E5841637}"/>
              </a:ext>
            </a:extLst>
          </p:cNvPr>
          <p:cNvSpPr>
            <a:spLocks noGrp="1"/>
          </p:cNvSpPr>
          <p:nvPr>
            <p:ph type="dt" idx="1"/>
          </p:nvPr>
        </p:nvSpPr>
        <p:spPr>
          <a:xfrm>
            <a:off x="3970939" y="0"/>
            <a:ext cx="3037840" cy="464820"/>
          </a:xfrm>
          <a:prstGeom prst="rect">
            <a:avLst/>
          </a:prstGeom>
        </p:spPr>
        <p:txBody>
          <a:bodyPr vert="horz" lIns="93175" tIns="46587" rIns="93175" bIns="46587" rtlCol="0"/>
          <a:lstStyle>
            <a:lvl1pPr algn="r" eaLnBrk="1" fontAlgn="auto" hangingPunct="1">
              <a:spcBef>
                <a:spcPts val="0"/>
              </a:spcBef>
              <a:spcAft>
                <a:spcPts val="0"/>
              </a:spcAft>
              <a:defRPr sz="1200">
                <a:latin typeface="+mn-lt"/>
                <a:cs typeface="+mn-cs"/>
              </a:defRPr>
            </a:lvl1pPr>
          </a:lstStyle>
          <a:p>
            <a:pPr>
              <a:defRPr/>
            </a:pPr>
            <a:fld id="{B987E7AF-7CD7-41B5-BEE8-6D57A2112753}" type="datetimeFigureOut">
              <a:rPr lang="en-US"/>
              <a:pPr>
                <a:defRPr/>
              </a:pPr>
              <a:t>8/20/2023</a:t>
            </a:fld>
            <a:endParaRPr lang="en-US"/>
          </a:p>
        </p:txBody>
      </p:sp>
      <p:sp>
        <p:nvSpPr>
          <p:cNvPr id="4" name="Slide Image Placeholder 3">
            <a:extLst>
              <a:ext uri="{FF2B5EF4-FFF2-40B4-BE49-F238E27FC236}">
                <a16:creationId xmlns:a16="http://schemas.microsoft.com/office/drawing/2014/main" id="{EB5EE0CB-BFD1-4BF8-8220-33117BA7C9A5}"/>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pPr lvl="0"/>
            <a:endParaRPr lang="en-US" noProof="0"/>
          </a:p>
        </p:txBody>
      </p:sp>
      <p:sp>
        <p:nvSpPr>
          <p:cNvPr id="5" name="Notes Placeholder 4">
            <a:extLst>
              <a:ext uri="{FF2B5EF4-FFF2-40B4-BE49-F238E27FC236}">
                <a16:creationId xmlns:a16="http://schemas.microsoft.com/office/drawing/2014/main" id="{A1B5D89F-F2BA-489C-A177-1AA371CFB098}"/>
              </a:ext>
            </a:extLst>
          </p:cNvPr>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95A6F4-967D-4A7E-8879-CD6D9C50EC08}"/>
              </a:ext>
            </a:extLst>
          </p:cNvPr>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4175A253-6241-4092-80F6-80ACE1C639E4}"/>
              </a:ext>
            </a:extLst>
          </p:cNvPr>
          <p:cNvSpPr>
            <a:spLocks noGrp="1"/>
          </p:cNvSpPr>
          <p:nvPr>
            <p:ph type="sldNum" sz="quarter" idx="5"/>
          </p:nvPr>
        </p:nvSpPr>
        <p:spPr>
          <a:xfrm>
            <a:off x="3970939" y="8829967"/>
            <a:ext cx="3037840" cy="464820"/>
          </a:xfrm>
          <a:prstGeom prst="rect">
            <a:avLst/>
          </a:prstGeom>
        </p:spPr>
        <p:txBody>
          <a:bodyPr vert="horz" wrap="square" lIns="93175" tIns="46587" rIns="93175" bIns="4658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FA85FF0-15B0-4447-A05F-C89EFE0FD8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lga.gov/legislation/publicacts/fulltext.asp?Name=101-033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57;g46f81dfef1_0_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2771" name="Google Shape;58;g46f81dfef1_0_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 My name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 Sheri Bettis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National Board Resource Center at Illinois State University. I am here to tell you about National Board Certification for teachers and counselors in Illinois.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collaborative effort among the National Board Professional Teaching Standards, the Illinois State Board of Education, and the National Board Resource Center.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 on Illinois initiatives and their connection to National Board certification can be found on this web page. </a:t>
            </a:r>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10</a:t>
            </a:fld>
            <a:endParaRPr lang="en-US"/>
          </a:p>
        </p:txBody>
      </p:sp>
    </p:spTree>
    <p:extLst>
      <p:ext uri="{BB962C8B-B14F-4D97-AF65-F5344CB8AC3E}">
        <p14:creationId xmlns:p14="http://schemas.microsoft.com/office/powerpoint/2010/main" val="376642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12;g46f81dfef1_0_53: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7" name="Google Shape;113;g46f81dfef1_0_53: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you know if you are eligible for National Board certification? The three qualifications are listed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let’s explore the National Board process. There are a total of four components. </a:t>
            </a:r>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12</a:t>
            </a:fld>
            <a:endParaRPr lang="en-US"/>
          </a:p>
        </p:txBody>
      </p:sp>
    </p:spTree>
    <p:extLst>
      <p:ext uri="{BB962C8B-B14F-4D97-AF65-F5344CB8AC3E}">
        <p14:creationId xmlns:p14="http://schemas.microsoft.com/office/powerpoint/2010/main" val="352752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119;g46f81dfef1_0_112: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5" name="Google Shape;120;g46f81dfef1_0_112: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1 assesses knowledge of content and how the content is taught in the classroom. It is an assessment-based component.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2 is a portfolio styled entry that will ask you to gather and analyze information on students and their needs. You will then use that data to implement instruction to advance student learning.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3 includes creating video recordings in the classroom and submitting these along with your own writing where you analyze and reflect upon the teaching and interactions that are seen within the recordings.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4 is another portfolio styled entry that will ask you to demonstrate your abilities to advance student learning through things such as analysis of data, using that data to drive decisions in the classroom, and reflection.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14</a:t>
            </a:fld>
            <a:endParaRPr lang="en-US"/>
          </a:p>
        </p:txBody>
      </p:sp>
    </p:spTree>
    <p:extLst>
      <p:ext uri="{BB962C8B-B14F-4D97-AF65-F5344CB8AC3E}">
        <p14:creationId xmlns:p14="http://schemas.microsoft.com/office/powerpoint/2010/main" val="16127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may be wondering how a teacher or counselor in Illinois becomes certified. In Illinois, it is a two year process. After you complete the four components, you submit them to National Board and they are scored to determine if they collectively reach a pre-established level. This level is determined by National 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certification is not obtained and a component needs to be retaken, the state of Illinois will support the candidate through the retake process both financially and through professional development opportunities.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15</a:t>
            </a:fld>
            <a:endParaRPr lang="en-US"/>
          </a:p>
        </p:txBody>
      </p:sp>
    </p:spTree>
    <p:extLst>
      <p:ext uri="{BB962C8B-B14F-4D97-AF65-F5344CB8AC3E}">
        <p14:creationId xmlns:p14="http://schemas.microsoft.com/office/powerpoint/2010/main" val="173365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127;g46f81dfef1_0_13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3" name="Google Shape;128;g46f81dfef1_0_13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Illinois, the process is supported for two years. However, it can be completed in one year while teachers and school counselors are allowed up to three years to complete the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Also, if a candidate does not achieve certification on the first attempt, they have two years to retake a component. Again, the state of Illinois will support you through the retake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Illinois will support components 1 and 3 during the 2023-2024 school year and components 2 and 4 during the 2024-2025 school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17</a:t>
            </a:fld>
            <a:endParaRPr lang="en-US"/>
          </a:p>
        </p:txBody>
      </p:sp>
    </p:spTree>
    <p:extLst>
      <p:ext uri="{BB962C8B-B14F-4D97-AF65-F5344CB8AC3E}">
        <p14:creationId xmlns:p14="http://schemas.microsoft.com/office/powerpoint/2010/main" val="424145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cost for National Board certification is $1900. If eligible, the Illinois State Board of Education will pay the fees upfront for candidates. This would include all four components.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18</a:t>
            </a:fld>
            <a:endParaRPr lang="en-US"/>
          </a:p>
        </p:txBody>
      </p:sp>
    </p:spTree>
    <p:extLst>
      <p:ext uri="{BB962C8B-B14F-4D97-AF65-F5344CB8AC3E}">
        <p14:creationId xmlns:p14="http://schemas.microsoft.com/office/powerpoint/2010/main" val="225661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requirements that must be met to be eligible for the state of Illinois funding. These requirements are listed.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19</a:t>
            </a:fld>
            <a:endParaRPr lang="en-US"/>
          </a:p>
        </p:txBody>
      </p:sp>
    </p:spTree>
    <p:extLst>
      <p:ext uri="{BB962C8B-B14F-4D97-AF65-F5344CB8AC3E}">
        <p14:creationId xmlns:p14="http://schemas.microsoft.com/office/powerpoint/2010/main" val="248504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does it mean to become a national board-certified teacher?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means that you have proven that you have met the profession’s highest standards for teaching excellence. This could be equated to an accountant that becomes a CPA. We believe that National Board Certification elevates the teaching profession.</a:t>
            </a: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a:t>
            </a:fld>
            <a:endParaRPr lang="en-US"/>
          </a:p>
        </p:txBody>
      </p:sp>
    </p:spTree>
    <p:extLst>
      <p:ext uri="{BB962C8B-B14F-4D97-AF65-F5344CB8AC3E}">
        <p14:creationId xmlns:p14="http://schemas.microsoft.com/office/powerpoint/2010/main" val="424898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Teacher and counselors can apply for the Illinois Candidate Subsidy Fee from September 01, 2023, until October 11, 2023. Please remember that as a candidate you are supported throughout the two-year process and will be focusing on two components per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20</a:t>
            </a:fld>
            <a:endParaRPr lang="en-US"/>
          </a:p>
        </p:txBody>
      </p:sp>
    </p:spTree>
    <p:extLst>
      <p:ext uri="{BB962C8B-B14F-4D97-AF65-F5344CB8AC3E}">
        <p14:creationId xmlns:p14="http://schemas.microsoft.com/office/powerpoint/2010/main" val="262506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Teachers and counselors are supported through the process in collaborative ways and the candidate can choose which method of support that they would like to receive.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21</a:t>
            </a:fld>
            <a:endParaRPr lang="en-US"/>
          </a:p>
        </p:txBody>
      </p:sp>
    </p:spTree>
    <p:extLst>
      <p:ext uri="{BB962C8B-B14F-4D97-AF65-F5344CB8AC3E}">
        <p14:creationId xmlns:p14="http://schemas.microsoft.com/office/powerpoint/2010/main" val="42229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155;g46f81dfef1_0_17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7" name="Google Shape;156;g46f81dfef1_0_17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first-time candidate has the option of choosing face-to-face, virtual, or Regional Office of Education cohorts. The ROE cohorts occur primarily in rural areas of the state and candidates meet as a group through the Regional Office of Education. The professional development that is provided in each of these options is presented by trained National Board Certified Teacher facilitators.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163;g46f81dfef1_0_176: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5" name="Google Shape;164;g46f81dfef1_0_17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opportunities for support include certificate alike webinars that are held two times per year. Let’s say that you are on the only person pursuing certification in ECYA Health Education in your cohort. The certificate alike webinars allow you to talk with other educators around the state that are also in your certificate area. The webinars are led by trained National Board Certified Teacher facilitators.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Also, our office will match you with a mentor/coach that will provide individual support to you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148;g46f81dfef1_0_16: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5299" name="Google Shape;149;g46f81dfef1_0_1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National Board Resource Center that is located at Illinois State University oversees the grants that enable to Illinois National Board program. Our center processes candidates for the state of Illinois, pays for the fees for participation through the Illinois State Board of Education grant, and organizes and provides support and professional development through the National Board process. National Board is a non-profit organization, but there is money involved for things such as payment to scorers and assessment centers, the development of materials, and the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Google Shape;171;g46f81dfef1_0_16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3" name="Google Shape;172;g46f81dfef1_0_16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may have been approached my someone in your district to join a National Board Professional Development School is located at your school or in your district. This model of support</a:t>
            </a:r>
            <a:r>
              <a:rPr lang="en-US" sz="1800" dirty="0">
                <a:effectLst/>
                <a:latin typeface="Calibri" panose="020F0502020204030204" pitchFamily="34" charset="0"/>
                <a:ea typeface="Calibri" panose="020F0502020204030204" pitchFamily="34" charset="0"/>
                <a:cs typeface="Calibri" panose="020F0502020204030204" pitchFamily="34" charset="0"/>
              </a:rPr>
              <a:t> is a professional development cohort that is centered on a School Improvement Goal while completing the National Board Components. It is a collaborative effort among administration, a National Board Certified Teacher facilitator, and teacher-candidates. If interested, please contact NBRC to schedule a meeting.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223;g45d07c9c8f_0_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5539" name="Google Shape;224;g45d07c9c8f_0_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 wish you the best on your National Board journey.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65;g46f81dfef1_0_3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66;g46f81dfef1_0_3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did Illinois choose to partner with National Board? National Board is a non-profit organization committed to improving student learning and teaching practice. More than a decade of research from across the country confirms that students taught by National Board Certified Teachers outperform their peers that are taught by non-National Board Certified Teachers. Additionally, 97% of teachers report that they change their classroom practices after going through the process towards certification.</a:t>
            </a:r>
          </a:p>
          <a:p>
            <a:pPr>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the benefits of becoming a National Board Certified Teacher?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in Illinois, if you become a national board certified teacher, a special Master Teacher designation is placed on your license. Earning National Board Certification is the only method for obtaining this designation.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Second, there is a reduction of professional development requirements for licensure from 120 to 60 hours for the length of your certification.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Third, there is an offer to NBCT’s of a $2,250 annual payment for providing up to 45 hours of mentoring or professional development. This could include leading candidates through the national board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Fourth,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January 1, 2020, </a:t>
            </a:r>
            <a:r>
              <a:rPr lang="en-US" sz="1800" u="sng" dirty="0">
                <a:solidFill>
                  <a:srgbClr val="0C64C0"/>
                </a:solidFill>
                <a:effectLst/>
                <a:latin typeface="Calibri" panose="020F0502020204030204" pitchFamily="34" charset="0"/>
                <a:ea typeface="Calibri" panose="020F0502020204030204" pitchFamily="34" charset="0"/>
                <a:cs typeface="Calibri" panose="020F0502020204030204" pitchFamily="34" charset="0"/>
                <a:hlinkClick r:id="rId3" tooltip="http://www.ilga.gov/legislation/publicacts/fulltext.asp?Name=101-0333"/>
              </a:rPr>
              <a:t>Public Act 101-0333</a:t>
            </a:r>
            <a:r>
              <a:rPr lang="en-US" sz="1800"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went into effect. This law contains an amendment that includes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$3000 incentive for National Board Certified Teachers in EBF Tier 1 and 2 rural and remote school districts or schools.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Lastly, many districts in the state of Illinois offer incentives (such as a stipend) to employees who earn certification. You will want to visit with your administration or union representation to obtain specifics pertaining to your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4</a:t>
            </a:fld>
            <a:endParaRPr lang="en-US"/>
          </a:p>
        </p:txBody>
      </p:sp>
    </p:spTree>
    <p:extLst>
      <p:ext uri="{BB962C8B-B14F-4D97-AF65-F5344CB8AC3E}">
        <p14:creationId xmlns:p14="http://schemas.microsoft.com/office/powerpoint/2010/main" val="109050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72;g46f81dfef1_0_6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7" name="Google Shape;73;g46f81dfef1_0_6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 Board differentiates for educators. There are 25 certification areas, 16 disciplines, and 6 levels. If you are wanting more information about the certificate areas, there is a link at the end of this presentation to the National Board website. On the website you will be able to find specifics about the certification areas, disciplines, and levels.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81;g46f81dfef1_0_73: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5" name="Google Shape;82;g46f81dfef1_0_73: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161760" marR="0" lvl="0" indent="0" algn="l" defTabSz="914400" rtl="0" eaLnBrk="0" fontAlgn="base" latinLnBrk="0" hangingPunct="0">
              <a:lnSpc>
                <a:spcPct val="100000"/>
              </a:lnSpc>
              <a:spcBef>
                <a:spcPct val="0"/>
              </a:spcBef>
              <a:spcAft>
                <a:spcPct val="0"/>
              </a:spcAft>
              <a:buClrTx/>
              <a:buSzPts val="1100"/>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 Board process asks candidates to provide evidence towards 5 core propositions. These 5 core propositions are outlined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61760" indent="0">
              <a:spcBef>
                <a:spcPct val="0"/>
              </a:spcBef>
              <a:buSzPts val="1100"/>
              <a:buFontTx/>
              <a:buNone/>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89;g46f81dfef1_0_118: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963" name="Google Shape;90;g46f81dfef1_0_118: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Additionally, National Board has standards that are applicable to each certificate area. To provide an example, the standards for science are provided. These include understanding students, knowledge of content, …… and reflection. You may have already been exposed to the National Board standards and haven’t been aware of it. As an example – if you have heard of Educator’s Rising for pre-service teachers – this is based on National Board standards.  It is our goal at the National Board Resource Center for all students to have National Board Certified Teachers in their classrooms. And it is our hope that National Board Certified Teachers will move on to become teacher or school leaders.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National Board process guides teachers through an Architecture of Accomplished teaching that focuses on students, data driven decisions, teaching practices, evaluation, and reflection.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8</a:t>
            </a:fld>
            <a:endParaRPr lang="en-US"/>
          </a:p>
        </p:txBody>
      </p:sp>
    </p:spTree>
    <p:extLst>
      <p:ext uri="{BB962C8B-B14F-4D97-AF65-F5344CB8AC3E}">
        <p14:creationId xmlns:p14="http://schemas.microsoft.com/office/powerpoint/2010/main" val="354243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you can see, the Architecture of Accomplished teaching is tied to the Danielson Framework as well as other state of Illinois initiatives.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9</a:t>
            </a:fld>
            <a:endParaRPr lang="en-US"/>
          </a:p>
        </p:txBody>
      </p:sp>
    </p:spTree>
    <p:extLst>
      <p:ext uri="{BB962C8B-B14F-4D97-AF65-F5344CB8AC3E}">
        <p14:creationId xmlns:p14="http://schemas.microsoft.com/office/powerpoint/2010/main" val="1426142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3" descr="NBRC 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85725"/>
            <a:ext cx="198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8E17DD-FF7C-491A-8C89-681273D81D29}"/>
              </a:ext>
            </a:extLst>
          </p:cNvPr>
          <p:cNvSpPr/>
          <p:nvPr userDrawn="1"/>
        </p:nvSpPr>
        <p:spPr>
          <a:xfrm>
            <a:off x="533400" y="0"/>
            <a:ext cx="304800"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2">
            <a:extLst>
              <a:ext uri="{FF2B5EF4-FFF2-40B4-BE49-F238E27FC236}">
                <a16:creationId xmlns:a16="http://schemas.microsoft.com/office/drawing/2014/main" id="{55D567B6-5169-4976-85BA-17168CBDF9BD}"/>
              </a:ext>
            </a:extLst>
          </p:cNvPr>
          <p:cNvSpPr>
            <a:spLocks noGrp="1"/>
          </p:cNvSpPr>
          <p:nvPr>
            <p:ph type="dt" sz="half" idx="10"/>
          </p:nvPr>
        </p:nvSpPr>
        <p:spPr>
          <a:xfrm>
            <a:off x="7315200" y="6340475"/>
            <a:ext cx="914400" cy="365125"/>
          </a:xfrm>
        </p:spPr>
        <p:txBody>
          <a:bodyPr/>
          <a:lstStyle>
            <a:lvl1pPr>
              <a:defRPr/>
            </a:lvl1pPr>
          </a:lstStyle>
          <a:p>
            <a:pPr>
              <a:defRPr/>
            </a:pPr>
            <a:fld id="{37ED09A3-F827-4CC4-9A7F-783F5C803F83}" type="datetime1">
              <a:rPr lang="en-US"/>
              <a:pPr>
                <a:defRPr/>
              </a:pPr>
              <a:t>8/20/2023</a:t>
            </a:fld>
            <a:endParaRPr lang="en-US"/>
          </a:p>
        </p:txBody>
      </p:sp>
      <p:sp>
        <p:nvSpPr>
          <p:cNvPr id="5" name="Slide Number Placeholder 4">
            <a:extLst>
              <a:ext uri="{FF2B5EF4-FFF2-40B4-BE49-F238E27FC236}">
                <a16:creationId xmlns:a16="http://schemas.microsoft.com/office/drawing/2014/main" id="{3CDB5F47-5811-4A68-B830-B7CF2CB7CA12}"/>
              </a:ext>
            </a:extLst>
          </p:cNvPr>
          <p:cNvSpPr>
            <a:spLocks noGrp="1"/>
          </p:cNvSpPr>
          <p:nvPr>
            <p:ph type="sldNum" sz="quarter" idx="11"/>
          </p:nvPr>
        </p:nvSpPr>
        <p:spPr>
          <a:xfrm>
            <a:off x="8229600" y="6356350"/>
            <a:ext cx="457200" cy="365125"/>
          </a:xfrm>
        </p:spPr>
        <p:txBody>
          <a:bodyPr/>
          <a:lstStyle>
            <a:lvl1pPr>
              <a:defRPr/>
            </a:lvl1pPr>
          </a:lstStyle>
          <a:p>
            <a:pPr>
              <a:defRPr/>
            </a:pPr>
            <a:fld id="{31CAB830-3884-4C64-B78C-89FA89C8093B}" type="slidenum">
              <a:rPr lang="en-US"/>
              <a:pPr>
                <a:defRPr/>
              </a:pPr>
              <a:t>‹#›</a:t>
            </a:fld>
            <a:endParaRPr lang="en-US"/>
          </a:p>
        </p:txBody>
      </p:sp>
    </p:spTree>
    <p:extLst>
      <p:ext uri="{BB962C8B-B14F-4D97-AF65-F5344CB8AC3E}">
        <p14:creationId xmlns:p14="http://schemas.microsoft.com/office/powerpoint/2010/main" val="263422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A5DF624F-574D-4C2D-A941-8DA1BF1092BF}" type="datetime1">
              <a:rPr lang="en-US"/>
              <a:pPr>
                <a:defRPr/>
              </a:pPr>
              <a:t>8/20/2023</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D2189BCC-CADB-45CD-A45E-9B1B6A098232}" type="slidenum">
              <a:rPr lang="en-US"/>
              <a:pPr>
                <a:defRPr/>
              </a:pPr>
              <a:t>‹#›</a:t>
            </a:fld>
            <a:endParaRPr lang="en-US"/>
          </a:p>
        </p:txBody>
      </p:sp>
    </p:spTree>
    <p:extLst>
      <p:ext uri="{BB962C8B-B14F-4D97-AF65-F5344CB8AC3E}">
        <p14:creationId xmlns:p14="http://schemas.microsoft.com/office/powerpoint/2010/main" val="297366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AB61E7B0-13E1-4A00-AEED-92C670FAEAAC}"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73A1D708-662F-435E-BA6B-CA581E2F191B}" type="slidenum">
              <a:rPr lang="en-US"/>
              <a:pPr>
                <a:defRPr/>
              </a:pPr>
              <a:t>‹#›</a:t>
            </a:fld>
            <a:endParaRPr lang="en-US"/>
          </a:p>
        </p:txBody>
      </p:sp>
    </p:spTree>
    <p:extLst>
      <p:ext uri="{BB962C8B-B14F-4D97-AF65-F5344CB8AC3E}">
        <p14:creationId xmlns:p14="http://schemas.microsoft.com/office/powerpoint/2010/main" val="107081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73D11F03-838B-4382-89D1-E0576E911303}"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323290CC-53C4-41E2-B9F4-6EED36AA3A2E}" type="slidenum">
              <a:rPr lang="en-US"/>
              <a:pPr>
                <a:defRPr/>
              </a:pPr>
              <a:t>‹#›</a:t>
            </a:fld>
            <a:endParaRPr lang="en-US"/>
          </a:p>
        </p:txBody>
      </p:sp>
    </p:spTree>
    <p:extLst>
      <p:ext uri="{BB962C8B-B14F-4D97-AF65-F5344CB8AC3E}">
        <p14:creationId xmlns:p14="http://schemas.microsoft.com/office/powerpoint/2010/main" val="17588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a:xfrm>
            <a:off x="8472488" y="6218238"/>
            <a:ext cx="549275" cy="523875"/>
          </a:xfrm>
        </p:spPr>
        <p:txBody>
          <a:bodyPr spcFirstLastPara="1" lIns="91425" tIns="91425" rIns="91425" bIns="91425">
            <a:noAutofit/>
          </a:bodyPr>
          <a:lstStyle>
            <a:lvl1pPr lvl="0">
              <a:spcBef>
                <a:spcPts val="0"/>
              </a:spcBef>
              <a:spcAft>
                <a:spcPts val="0"/>
              </a:spcAft>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8AD9BA3-F8C2-4109-B832-97A583430FDE}" type="slidenum">
              <a:rPr lang="en"/>
              <a:pPr>
                <a:defRPr/>
              </a:pPr>
              <a:t>‹#›</a:t>
            </a:fld>
            <a:endParaRPr lang="en"/>
          </a:p>
        </p:txBody>
      </p:sp>
    </p:spTree>
    <p:extLst>
      <p:ext uri="{BB962C8B-B14F-4D97-AF65-F5344CB8AC3E}">
        <p14:creationId xmlns:p14="http://schemas.microsoft.com/office/powerpoint/2010/main" val="240000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a:xfrm>
            <a:off x="8472488" y="6218238"/>
            <a:ext cx="549275" cy="523875"/>
          </a:xfrm>
        </p:spPr>
        <p:txBody>
          <a:bodyPr spcFirstLastPara="1" lIns="91425" tIns="91425" rIns="91425" bIns="91425">
            <a:noAutofit/>
          </a:bodyPr>
          <a:lstStyle>
            <a:lvl1pPr lvl="0">
              <a:spcBef>
                <a:spcPts val="0"/>
              </a:spcBef>
              <a:spcAft>
                <a:spcPts val="0"/>
              </a:spcAft>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899EAAC5-DCB1-4F6B-9F30-17B7D32D865D}" type="slidenum">
              <a:rPr lang="en"/>
              <a:pPr>
                <a:defRPr/>
              </a:pPr>
              <a:t>‹#›</a:t>
            </a:fld>
            <a:endParaRPr lang="en"/>
          </a:p>
        </p:txBody>
      </p:sp>
    </p:spTree>
    <p:extLst>
      <p:ext uri="{BB962C8B-B14F-4D97-AF65-F5344CB8AC3E}">
        <p14:creationId xmlns:p14="http://schemas.microsoft.com/office/powerpoint/2010/main" val="293246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130425"/>
            <a:ext cx="71628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174DED42-F736-4139-A937-AEC703A9F75A}"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75A4B107-8FB8-4A67-8B11-6BA58CED9EDD}" type="slidenum">
              <a:rPr lang="en-US"/>
              <a:pPr>
                <a:defRPr/>
              </a:pPr>
              <a:t>‹#›</a:t>
            </a:fld>
            <a:endParaRPr lang="en-US"/>
          </a:p>
        </p:txBody>
      </p:sp>
    </p:spTree>
    <p:extLst>
      <p:ext uri="{BB962C8B-B14F-4D97-AF65-F5344CB8AC3E}">
        <p14:creationId xmlns:p14="http://schemas.microsoft.com/office/powerpoint/2010/main" val="344518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93C180BE-8265-4C24-A2B2-288F39BA662A}"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9293D1C-CE12-410D-BDB5-28C387237B91}" type="slidenum">
              <a:rPr lang="en-US"/>
              <a:pPr>
                <a:defRPr/>
              </a:pPr>
              <a:t>‹#›</a:t>
            </a:fld>
            <a:endParaRPr lang="en-US"/>
          </a:p>
        </p:txBody>
      </p:sp>
    </p:spTree>
    <p:extLst>
      <p:ext uri="{BB962C8B-B14F-4D97-AF65-F5344CB8AC3E}">
        <p14:creationId xmlns:p14="http://schemas.microsoft.com/office/powerpoint/2010/main" val="132548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63889311-5BB6-4353-BF8E-2F5768521CAC}"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5DCCBBF-BA37-4E4E-9BA3-E67865EC7026}" type="slidenum">
              <a:rPr lang="en-US"/>
              <a:pPr>
                <a:defRPr/>
              </a:pPr>
              <a:t>‹#›</a:t>
            </a:fld>
            <a:endParaRPr lang="en-US"/>
          </a:p>
        </p:txBody>
      </p:sp>
    </p:spTree>
    <p:extLst>
      <p:ext uri="{BB962C8B-B14F-4D97-AF65-F5344CB8AC3E}">
        <p14:creationId xmlns:p14="http://schemas.microsoft.com/office/powerpoint/2010/main" val="347954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F940BDCF-6255-474C-8FAE-A83B08514FB2}" type="datetime1">
              <a:rPr lang="en-US"/>
              <a:pPr>
                <a:defRPr/>
              </a:pPr>
              <a:t>8/20/2023</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CC23964C-A20F-4691-92EC-428B9B1224BF}" type="slidenum">
              <a:rPr lang="en-US"/>
              <a:pPr>
                <a:defRPr/>
              </a:pPr>
              <a:t>‹#›</a:t>
            </a:fld>
            <a:endParaRPr lang="en-US"/>
          </a:p>
        </p:txBody>
      </p:sp>
    </p:spTree>
    <p:extLst>
      <p:ext uri="{BB962C8B-B14F-4D97-AF65-F5344CB8AC3E}">
        <p14:creationId xmlns:p14="http://schemas.microsoft.com/office/powerpoint/2010/main" val="44066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19F41D99-B20B-4C95-A8E2-5B072C132E92}" type="datetime1">
              <a:rPr lang="en-US"/>
              <a:pPr>
                <a:defRPr/>
              </a:pPr>
              <a:t>8/20/2023</a:t>
            </a:fld>
            <a:endParaRPr lang="en-US"/>
          </a:p>
        </p:txBody>
      </p:sp>
      <p:sp>
        <p:nvSpPr>
          <p:cNvPr id="8"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9"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2D175F38-19B1-4997-8E3B-C44E3D06C9D0}" type="slidenum">
              <a:rPr lang="en-US"/>
              <a:pPr>
                <a:defRPr/>
              </a:pPr>
              <a:t>‹#›</a:t>
            </a:fld>
            <a:endParaRPr lang="en-US"/>
          </a:p>
        </p:txBody>
      </p:sp>
    </p:spTree>
    <p:extLst>
      <p:ext uri="{BB962C8B-B14F-4D97-AF65-F5344CB8AC3E}">
        <p14:creationId xmlns:p14="http://schemas.microsoft.com/office/powerpoint/2010/main" val="531081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D9FBA72C-86E8-491D-AC41-46E96AEF541E}" type="datetime1">
              <a:rPr lang="en-US"/>
              <a:pPr>
                <a:defRPr/>
              </a:pPr>
              <a:t>8/20/2023</a:t>
            </a:fld>
            <a:endParaRPr lang="en-US"/>
          </a:p>
        </p:txBody>
      </p:sp>
      <p:sp>
        <p:nvSpPr>
          <p:cNvPr id="4"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5"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5619791-5F03-415C-A3BF-BAA48C8DBEE9}" type="slidenum">
              <a:rPr lang="en-US"/>
              <a:pPr>
                <a:defRPr/>
              </a:pPr>
              <a:t>‹#›</a:t>
            </a:fld>
            <a:endParaRPr lang="en-US"/>
          </a:p>
        </p:txBody>
      </p:sp>
    </p:spTree>
    <p:extLst>
      <p:ext uri="{BB962C8B-B14F-4D97-AF65-F5344CB8AC3E}">
        <p14:creationId xmlns:p14="http://schemas.microsoft.com/office/powerpoint/2010/main" val="341457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3937F5AD-9671-4E3D-82F0-779BFF8B4A2C}" type="datetime1">
              <a:rPr lang="en-US"/>
              <a:pPr>
                <a:defRPr/>
              </a:pPr>
              <a:t>8/20/2023</a:t>
            </a:fld>
            <a:endParaRPr lang="en-US"/>
          </a:p>
        </p:txBody>
      </p:sp>
      <p:sp>
        <p:nvSpPr>
          <p:cNvPr id="3"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4"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2A5D20DB-B278-4265-9886-E5E98A00EFB7}" type="slidenum">
              <a:rPr lang="en-US"/>
              <a:pPr>
                <a:defRPr/>
              </a:pPr>
              <a:t>‹#›</a:t>
            </a:fld>
            <a:endParaRPr lang="en-US"/>
          </a:p>
        </p:txBody>
      </p:sp>
    </p:spTree>
    <p:extLst>
      <p:ext uri="{BB962C8B-B14F-4D97-AF65-F5344CB8AC3E}">
        <p14:creationId xmlns:p14="http://schemas.microsoft.com/office/powerpoint/2010/main" val="122287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2E2150EA-F66B-4E61-9DCE-8D982A7A50B4}" type="datetime1">
              <a:rPr lang="en-US"/>
              <a:pPr>
                <a:defRPr/>
              </a:pPr>
              <a:t>8/20/2023</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391021B1-F44F-4CBC-B7D1-D17CF2594EB8}" type="slidenum">
              <a:rPr lang="en-US"/>
              <a:pPr>
                <a:defRPr/>
              </a:pPr>
              <a:t>‹#›</a:t>
            </a:fld>
            <a:endParaRPr lang="en-US"/>
          </a:p>
        </p:txBody>
      </p:sp>
    </p:spTree>
    <p:extLst>
      <p:ext uri="{BB962C8B-B14F-4D97-AF65-F5344CB8AC3E}">
        <p14:creationId xmlns:p14="http://schemas.microsoft.com/office/powerpoint/2010/main" val="140455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6FFF48-5E41-411C-9DD4-8E24EA51A0B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7ADB817-D226-4D88-BF53-CF45CEA6E71D}" type="datetime1">
              <a:rPr lang="en-US"/>
              <a:pPr>
                <a:defRPr/>
              </a:pPr>
              <a:t>8/20/2023</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888528A-86C4-419E-8F6D-7B829FFC1235}" type="slidenum">
              <a:rPr lang="en-US"/>
              <a:pPr>
                <a:defRPr/>
              </a:pPr>
              <a:t>‹#›</a:t>
            </a:fld>
            <a:endParaRPr lang="en-US"/>
          </a:p>
        </p:txBody>
      </p:sp>
      <p:pic>
        <p:nvPicPr>
          <p:cNvPr id="1029" name="Picture 3" descr="NBRC logo.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304800"/>
            <a:ext cx="198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EC238D7-FEF6-4ABB-A3E7-E08F09AA6D36}"/>
              </a:ext>
            </a:extLst>
          </p:cNvPr>
          <p:cNvSpPr/>
          <p:nvPr/>
        </p:nvSpPr>
        <p:spPr>
          <a:xfrm>
            <a:off x="152400" y="228600"/>
            <a:ext cx="304800" cy="58674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344"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5" r:id="rId13"/>
    <p:sldLayoutId id="2147484346" r:id="rId14"/>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nbrc.illinoisstate.edu/downloads/Crosswalk%20Combined%20Info%20-%20Final.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hyperlink" Target="https://nbrc.illinoisstate.edu/firsttime/index.php"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nbrc.illinoisstate.edu/" TargetMode="External"/><Relationship Id="rId5" Type="http://schemas.openxmlformats.org/officeDocument/2006/relationships/hyperlink" Target="https://www.isbe.net/Pages/National-Board-Certified-Teachers.aspx" TargetMode="External"/><Relationship Id="rId4" Type="http://schemas.openxmlformats.org/officeDocument/2006/relationships/hyperlink" Target="http://www.nbpts.or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https://nbrc.illinoisstate.edu/"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nbpts.org/research/"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60;p14"/>
          <p:cNvSpPr>
            <a:spLocks noGrp="1"/>
          </p:cNvSpPr>
          <p:nvPr>
            <p:ph type="title"/>
          </p:nvPr>
        </p:nvSpPr>
        <p:spPr>
          <a:xfrm>
            <a:off x="455832" y="1524000"/>
            <a:ext cx="8521700" cy="1219200"/>
          </a:xfrm>
        </p:spPr>
        <p:txBody>
          <a:bodyPr lIns="91425" tIns="91425" rIns="91425" bIns="91425" anchor="t"/>
          <a:lstStyle/>
          <a:p>
            <a:pPr>
              <a:lnSpc>
                <a:spcPct val="115000"/>
              </a:lnSpc>
              <a:spcAft>
                <a:spcPts val="1600"/>
              </a:spcAft>
              <a:buClr>
                <a:srgbClr val="000000"/>
              </a:buClr>
              <a:buSzPts val="1100"/>
            </a:pPr>
            <a:r>
              <a:rPr lang="en-US" altLang="en-US" sz="3600" b="1"/>
              <a:t>National Board Certification </a:t>
            </a:r>
            <a:br>
              <a:rPr lang="en-US" altLang="en-US" sz="3600" b="1"/>
            </a:br>
            <a:r>
              <a:rPr lang="en-US" altLang="en-US" sz="3600" b="1"/>
              <a:t>for Teachers in Illinois</a:t>
            </a:r>
          </a:p>
        </p:txBody>
      </p:sp>
      <p:pic>
        <p:nvPicPr>
          <p:cNvPr id="31747" name="Google Shape;61;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29000"/>
            <a:ext cx="4933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Google Shape;6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788" y="4876800"/>
            <a:ext cx="39131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30713BDB-B2DB-0E8E-7285-828AAE533B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31"/>
    </mc:Choice>
    <mc:Fallback xmlns="">
      <p:transition spd="slow" advTm="2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6431" y="1527174"/>
            <a:ext cx="7162800" cy="2228851"/>
          </a:xfrm>
        </p:spPr>
        <p:txBody>
          <a:bodyPr/>
          <a:lstStyle/>
          <a:p>
            <a:r>
              <a:rPr lang="en-US" sz="2800" b="1"/>
              <a:t>National Board’s Core Propositions Aligned to</a:t>
            </a:r>
            <a:br>
              <a:rPr lang="en-US" sz="2800" b="1"/>
            </a:br>
            <a:r>
              <a:rPr lang="en-US" sz="2800" b="1"/>
              <a:t>Illinois Standards and Professional Learning</a:t>
            </a:r>
            <a:br>
              <a:rPr lang="en-US" sz="2800"/>
            </a:br>
            <a:br>
              <a:rPr lang="en-US" sz="2800"/>
            </a:br>
            <a:r>
              <a:rPr lang="en-US" sz="2800"/>
              <a:t>See detailed alignment:</a:t>
            </a:r>
            <a:endParaRPr lang="en-US"/>
          </a:p>
        </p:txBody>
      </p:sp>
      <p:sp>
        <p:nvSpPr>
          <p:cNvPr id="3" name="Subtitle 2"/>
          <p:cNvSpPr>
            <a:spLocks noGrp="1"/>
          </p:cNvSpPr>
          <p:nvPr>
            <p:ph type="subTitle" idx="1"/>
          </p:nvPr>
        </p:nvSpPr>
        <p:spPr/>
        <p:txBody>
          <a:bodyPr/>
          <a:lstStyle/>
          <a:p>
            <a:r>
              <a:rPr lang="en-US" sz="1600">
                <a:hlinkClick r:id="rId5"/>
              </a:rPr>
              <a:t>Crosswalk of Illinois Education Initiatives and National Board Certification (illinoisstate.edu)</a:t>
            </a:r>
            <a:endParaRPr lang="en-US"/>
          </a:p>
        </p:txBody>
      </p:sp>
      <p:sp>
        <p:nvSpPr>
          <p:cNvPr id="4" name="Footer Placeholder 3"/>
          <p:cNvSpPr>
            <a:spLocks noGrp="1"/>
          </p:cNvSpPr>
          <p:nvPr>
            <p:ph type="ftr" sz="quarter" idx="11"/>
          </p:nvPr>
        </p:nvSpPr>
        <p:spPr/>
        <p:txBody>
          <a:bodyPr/>
          <a:lstStyle/>
          <a:p>
            <a:pPr>
              <a:defRPr/>
            </a:pPr>
            <a:r>
              <a:rPr lang="en-US"/>
              <a:t>http://www.nbrc.illinoisstate.edu</a:t>
            </a:r>
          </a:p>
        </p:txBody>
      </p:sp>
      <p:pic>
        <p:nvPicPr>
          <p:cNvPr id="8" name="Audio 7">
            <a:hlinkClick r:id="" action="ppaction://media"/>
            <a:extLst>
              <a:ext uri="{FF2B5EF4-FFF2-40B4-BE49-F238E27FC236}">
                <a16:creationId xmlns:a16="http://schemas.microsoft.com/office/drawing/2014/main" id="{D9FFD3E2-92DF-E9DF-4E6F-2EB31F876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78722841"/>
      </p:ext>
    </p:extLst>
  </p:cSld>
  <p:clrMapOvr>
    <a:masterClrMapping/>
  </p:clrMapOvr>
  <mc:AlternateContent xmlns:mc="http://schemas.openxmlformats.org/markup-compatibility/2006" xmlns:p14="http://schemas.microsoft.com/office/powerpoint/2010/main">
    <mc:Choice Requires="p14">
      <p:transition spd="slow" p14:dur="2000" advTm="9001"/>
    </mc:Choice>
    <mc:Fallback xmlns="">
      <p:transition spd="slow" advTm="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Google Shape;115;p21"/>
          <p:cNvSpPr>
            <a:spLocks noGrp="1"/>
          </p:cNvSpPr>
          <p:nvPr>
            <p:ph type="title"/>
          </p:nvPr>
        </p:nvSpPr>
        <p:spPr>
          <a:xfrm>
            <a:off x="1905000" y="766762"/>
            <a:ext cx="7759700" cy="954088"/>
          </a:xfrm>
        </p:spPr>
        <p:txBody>
          <a:bodyPr/>
          <a:lstStyle/>
          <a:p>
            <a:pPr>
              <a:spcBef>
                <a:spcPct val="0"/>
              </a:spcBef>
              <a:spcAft>
                <a:spcPct val="0"/>
              </a:spcAft>
            </a:pPr>
            <a:r>
              <a:rPr lang="en-US" altLang="en-US" b="1"/>
              <a:t>Eligibility for NB Certification</a:t>
            </a:r>
          </a:p>
        </p:txBody>
      </p:sp>
      <p:sp>
        <p:nvSpPr>
          <p:cNvPr id="116" name="Google Shape;116;p21"/>
          <p:cNvSpPr txBox="1">
            <a:spLocks noGrp="1"/>
          </p:cNvSpPr>
          <p:nvPr>
            <p:ph type="body" idx="1"/>
          </p:nvPr>
        </p:nvSpPr>
        <p:spPr>
          <a:xfrm>
            <a:off x="838200" y="2009775"/>
            <a:ext cx="7994650" cy="3416300"/>
          </a:xfrm>
        </p:spPr>
        <p:txBody>
          <a:bodyPr>
            <a:noAutofit/>
          </a:bodyPr>
          <a:lstStyle/>
          <a:p>
            <a:pPr marL="76200" indent="0">
              <a:spcBef>
                <a:spcPts val="900"/>
              </a:spcBef>
              <a:buClr>
                <a:srgbClr val="898989"/>
              </a:buClr>
              <a:buSzPts val="2400"/>
              <a:buNone/>
              <a:defRPr/>
            </a:pPr>
            <a:r>
              <a:rPr lang="en-US" sz="2400" b="1">
                <a:ea typeface="Calibri"/>
                <a:cs typeface="Calibri"/>
                <a:sym typeface="Calibri"/>
              </a:rPr>
              <a:t>Qualifications:</a:t>
            </a:r>
          </a:p>
          <a:p>
            <a:pPr marL="76200" indent="0">
              <a:spcBef>
                <a:spcPts val="900"/>
              </a:spcBef>
              <a:buClr>
                <a:srgbClr val="898989"/>
              </a:buClr>
              <a:buSzPts val="2400"/>
              <a:buNone/>
              <a:defRPr/>
            </a:pPr>
            <a:r>
              <a:rPr lang="en-US" sz="2400">
                <a:ea typeface="Calibri"/>
                <a:cs typeface="Calibri"/>
                <a:sym typeface="Calibri"/>
              </a:rPr>
              <a:t>1) Hold a</a:t>
            </a:r>
            <a:r>
              <a:rPr lang="en" sz="2400">
                <a:ea typeface="Calibri"/>
                <a:cs typeface="Calibri"/>
                <a:sym typeface="Calibri"/>
              </a:rPr>
              <a:t> valid Illinois teaching license;</a:t>
            </a:r>
          </a:p>
          <a:p>
            <a:pPr marL="76200" indent="0">
              <a:spcBef>
                <a:spcPts val="900"/>
              </a:spcBef>
              <a:buClr>
                <a:srgbClr val="898989"/>
              </a:buClr>
              <a:buSzPts val="2400"/>
              <a:buNone/>
              <a:defRPr/>
            </a:pPr>
            <a:r>
              <a:rPr lang="en" sz="2400">
                <a:ea typeface="Calibri"/>
                <a:cs typeface="Calibri"/>
                <a:sym typeface="Calibri"/>
              </a:rPr>
              <a:t>2) </a:t>
            </a:r>
            <a:r>
              <a:rPr lang="en-US" sz="2400">
                <a:ea typeface="Calibri"/>
                <a:cs typeface="Calibri"/>
                <a:sym typeface="Calibri"/>
              </a:rPr>
              <a:t>Have a </a:t>
            </a:r>
            <a:r>
              <a:rPr lang="en" sz="2400">
                <a:ea typeface="Calibri"/>
                <a:cs typeface="Calibri"/>
                <a:sym typeface="Calibri"/>
              </a:rPr>
              <a:t>bachelor’s degree; </a:t>
            </a:r>
            <a:r>
              <a:rPr lang="en-US" sz="2400">
                <a:ea typeface="Calibri"/>
                <a:cs typeface="Calibri"/>
                <a:sym typeface="Calibri"/>
              </a:rPr>
              <a:t>and</a:t>
            </a:r>
          </a:p>
          <a:p>
            <a:pPr marL="76200" indent="0">
              <a:spcBef>
                <a:spcPts val="900"/>
              </a:spcBef>
              <a:buClr>
                <a:srgbClr val="898989"/>
              </a:buClr>
              <a:buSzPts val="2400"/>
              <a:buNone/>
              <a:defRPr/>
            </a:pPr>
            <a:r>
              <a:rPr lang="en-US" sz="2400">
                <a:ea typeface="Calibri"/>
                <a:cs typeface="Calibri"/>
                <a:sym typeface="Calibri"/>
              </a:rPr>
              <a:t>3) </a:t>
            </a:r>
            <a:r>
              <a:rPr lang="en" sz="2400">
                <a:ea typeface="Calibri"/>
                <a:cs typeface="Calibri"/>
                <a:sym typeface="Calibri"/>
              </a:rPr>
              <a:t>Currently teaching </a:t>
            </a:r>
            <a:r>
              <a:rPr lang="en-US" sz="2400">
                <a:ea typeface="Calibri"/>
                <a:cs typeface="Calibri"/>
                <a:sym typeface="Calibri"/>
              </a:rPr>
              <a:t>full-time in a public school</a:t>
            </a:r>
            <a:r>
              <a:rPr lang="en" sz="2400">
                <a:ea typeface="Calibri"/>
                <a:cs typeface="Calibri"/>
                <a:sym typeface="Calibri"/>
              </a:rPr>
              <a:t>.</a:t>
            </a: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sz="2400"/>
          </a:p>
        </p:txBody>
      </p:sp>
      <p:pic>
        <p:nvPicPr>
          <p:cNvPr id="2" name="Audio 1">
            <a:hlinkClick r:id="" action="ppaction://media"/>
            <a:extLst>
              <a:ext uri="{FF2B5EF4-FFF2-40B4-BE49-F238E27FC236}">
                <a16:creationId xmlns:a16="http://schemas.microsoft.com/office/drawing/2014/main" id="{A9D643CC-813C-9EA3-368D-83C56F8CDC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2"/>
    </mc:Choice>
    <mc:Fallback xmlns="">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FF5EACE-F7BB-4F27-92EA-FC11CBD81593}"/>
              </a:ext>
            </a:extLst>
          </p:cNvPr>
          <p:cNvSpPr>
            <a:spLocks noGrp="1"/>
          </p:cNvSpPr>
          <p:nvPr>
            <p:ph type="ctrTitle"/>
          </p:nvPr>
        </p:nvSpPr>
        <p:spPr>
          <a:xfrm>
            <a:off x="2362200" y="609600"/>
            <a:ext cx="6400800" cy="914400"/>
          </a:xfrm>
        </p:spPr>
        <p:txBody>
          <a:bodyPr rtlCol="0" anchor="t">
            <a:normAutofit/>
          </a:bodyPr>
          <a:lstStyle/>
          <a:p>
            <a:pPr eaLnBrk="1" hangingPunct="1">
              <a:defRPr/>
            </a:pPr>
            <a:r>
              <a:rPr lang="en-US" sz="4000" b="1"/>
              <a:t>What is the NB Process?</a:t>
            </a:r>
          </a:p>
        </p:txBody>
      </p:sp>
      <p:sp>
        <p:nvSpPr>
          <p:cNvPr id="3" name="Subtitle 2">
            <a:extLst>
              <a:ext uri="{FF2B5EF4-FFF2-40B4-BE49-F238E27FC236}">
                <a16:creationId xmlns:a16="http://schemas.microsoft.com/office/drawing/2014/main" id="{7A340495-B284-4827-A9C6-0EEC8E799DF9}"/>
              </a:ext>
            </a:extLst>
          </p:cNvPr>
          <p:cNvSpPr>
            <a:spLocks noGrp="1"/>
          </p:cNvSpPr>
          <p:nvPr>
            <p:ph type="subTitle" idx="1"/>
          </p:nvPr>
        </p:nvSpPr>
        <p:spPr>
          <a:xfrm>
            <a:off x="838200" y="1752600"/>
            <a:ext cx="8153400" cy="4267200"/>
          </a:xfrm>
        </p:spPr>
        <p:txBody>
          <a:bodyPr/>
          <a:lstStyle/>
          <a:p>
            <a:pPr eaLnBrk="1" fontAlgn="auto" hangingPunct="1">
              <a:spcAft>
                <a:spcPts val="0"/>
              </a:spcAft>
              <a:defRPr/>
            </a:pPr>
            <a:r>
              <a:rPr lang="en-US" b="1">
                <a:solidFill>
                  <a:schemeClr val="tx1"/>
                </a:solidFill>
              </a:rPr>
              <a:t>Four Components to the Process</a:t>
            </a:r>
          </a:p>
          <a:p>
            <a:pPr algn="l" eaLnBrk="1" fontAlgn="auto" hangingPunct="1">
              <a:spcAft>
                <a:spcPts val="0"/>
              </a:spcAft>
              <a:defRPr/>
            </a:pPr>
            <a:r>
              <a:rPr lang="en-US" b="1">
                <a:solidFill>
                  <a:schemeClr val="tx1"/>
                </a:solidFill>
              </a:rPr>
              <a:t>Component 1 - </a:t>
            </a:r>
            <a:r>
              <a:rPr lang="en-US">
                <a:solidFill>
                  <a:schemeClr val="tx1"/>
                </a:solidFill>
              </a:rPr>
              <a:t>Content Knowledge</a:t>
            </a:r>
          </a:p>
          <a:p>
            <a:pPr algn="l" eaLnBrk="1" fontAlgn="auto" hangingPunct="1">
              <a:spcAft>
                <a:spcPts val="0"/>
              </a:spcAft>
              <a:defRPr/>
            </a:pPr>
            <a:r>
              <a:rPr lang="en-US" b="1">
                <a:solidFill>
                  <a:schemeClr val="tx1"/>
                </a:solidFill>
              </a:rPr>
              <a:t>Component 2 - </a:t>
            </a:r>
            <a:r>
              <a:rPr lang="en-US">
                <a:solidFill>
                  <a:schemeClr val="tx1"/>
                </a:solidFill>
              </a:rPr>
              <a:t>Differentiation in Instruction</a:t>
            </a:r>
          </a:p>
          <a:p>
            <a:pPr algn="l" eaLnBrk="1" fontAlgn="auto" hangingPunct="1">
              <a:spcAft>
                <a:spcPts val="0"/>
              </a:spcAft>
              <a:defRPr/>
            </a:pPr>
            <a:r>
              <a:rPr lang="en-US" b="1">
                <a:solidFill>
                  <a:schemeClr val="tx1"/>
                </a:solidFill>
              </a:rPr>
              <a:t>Component 3 - </a:t>
            </a:r>
            <a:r>
              <a:rPr lang="en-US">
                <a:solidFill>
                  <a:schemeClr val="tx1"/>
                </a:solidFill>
              </a:rPr>
              <a:t>Teaching Practice and </a:t>
            </a:r>
          </a:p>
          <a:p>
            <a:pPr algn="l" eaLnBrk="1" fontAlgn="auto" hangingPunct="1">
              <a:spcAft>
                <a:spcPts val="0"/>
              </a:spcAft>
              <a:defRPr/>
            </a:pPr>
            <a:r>
              <a:rPr lang="en-US">
                <a:solidFill>
                  <a:schemeClr val="tx1"/>
                </a:solidFill>
              </a:rPr>
              <a:t>                            Classroom Environment</a:t>
            </a:r>
          </a:p>
          <a:p>
            <a:pPr algn="l" eaLnBrk="1" fontAlgn="auto" hangingPunct="1">
              <a:spcAft>
                <a:spcPts val="0"/>
              </a:spcAft>
              <a:defRPr/>
            </a:pPr>
            <a:r>
              <a:rPr lang="en-US" b="1">
                <a:solidFill>
                  <a:schemeClr val="tx1"/>
                </a:solidFill>
              </a:rPr>
              <a:t>Component 4 - </a:t>
            </a:r>
            <a:r>
              <a:rPr lang="en-US">
                <a:solidFill>
                  <a:schemeClr val="tx1"/>
                </a:solidFill>
              </a:rPr>
              <a:t>Effective and Reflective </a:t>
            </a:r>
          </a:p>
          <a:p>
            <a:pPr algn="l" eaLnBrk="1" fontAlgn="auto" hangingPunct="1">
              <a:spcAft>
                <a:spcPts val="0"/>
              </a:spcAft>
              <a:defRPr/>
            </a:pPr>
            <a:r>
              <a:rPr lang="en-US">
                <a:solidFill>
                  <a:schemeClr val="tx1"/>
                </a:solidFill>
              </a:rPr>
              <a:t>                            Practitioner</a:t>
            </a:r>
          </a:p>
        </p:txBody>
      </p:sp>
      <p:sp>
        <p:nvSpPr>
          <p:cNvPr id="4" name="Footer Placeholder 3">
            <a:extLst>
              <a:ext uri="{FF2B5EF4-FFF2-40B4-BE49-F238E27FC236}">
                <a16:creationId xmlns:a16="http://schemas.microsoft.com/office/drawing/2014/main" id="{971CAB3F-90C8-49B2-84AB-CFB465BE596B}"/>
              </a:ext>
            </a:extLst>
          </p:cNvPr>
          <p:cNvSpPr>
            <a:spLocks noGrp="1"/>
          </p:cNvSpPr>
          <p:nvPr>
            <p:ph type="ftr" sz="quarter" idx="11"/>
          </p:nvPr>
        </p:nvSpPr>
        <p:spPr/>
        <p:txBody>
          <a:bodyPr/>
          <a:lstStyle/>
          <a:p>
            <a:pPr>
              <a:defRPr/>
            </a:pPr>
            <a:r>
              <a:rPr lang="en-US"/>
              <a:t>http://www.nbrc.illinoisstate.edu</a:t>
            </a:r>
          </a:p>
        </p:txBody>
      </p:sp>
      <p:pic>
        <p:nvPicPr>
          <p:cNvPr id="5" name="Audio 4">
            <a:hlinkClick r:id="" action="ppaction://media"/>
            <a:extLst>
              <a:ext uri="{FF2B5EF4-FFF2-40B4-BE49-F238E27FC236}">
                <a16:creationId xmlns:a16="http://schemas.microsoft.com/office/drawing/2014/main" id="{75876404-412B-EA8B-FA89-76C18B234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oogle Shape;123;p22"/>
          <p:cNvSpPr txBox="1">
            <a:spLocks noGrp="1"/>
          </p:cNvSpPr>
          <p:nvPr>
            <p:ph idx="1"/>
          </p:nvPr>
        </p:nvSpPr>
        <p:spPr/>
        <p:txBody>
          <a:bodyPr>
            <a:noAutofit/>
          </a:bodyPr>
          <a:lstStyle/>
          <a:p>
            <a:pPr marL="0" indent="0">
              <a:buClr>
                <a:schemeClr val="dk1"/>
              </a:buClr>
              <a:buSzPts val="1100"/>
              <a:buFont typeface="Arial" panose="020B0604020202020204" pitchFamily="34" charset="0"/>
              <a:buNone/>
              <a:defRPr/>
            </a:pPr>
            <a:endParaRPr sz="1200">
              <a:solidFill>
                <a:schemeClr val="dk1"/>
              </a:solidFill>
            </a:endParaRPr>
          </a:p>
          <a:p>
            <a:pPr marL="0" indent="0">
              <a:buFont typeface="Arial" panose="020B0604020202020204" pitchFamily="34" charset="0"/>
              <a:buNone/>
              <a:defRPr/>
            </a:pPr>
            <a:endParaRPr sz="1600">
              <a:solidFill>
                <a:schemeClr val="dk1"/>
              </a:solidFill>
            </a:endParaRPr>
          </a:p>
          <a:p>
            <a:pPr indent="0">
              <a:buFont typeface="Arial" panose="020B0604020202020204" pitchFamily="34" charset="0"/>
              <a:buNone/>
              <a:defRPr/>
            </a:pPr>
            <a:endParaRPr sz="1600"/>
          </a:p>
        </p:txBody>
      </p:sp>
      <p:sp>
        <p:nvSpPr>
          <p:cNvPr id="48130" name="Google Shape;122;p22"/>
          <p:cNvSpPr>
            <a:spLocks noGrp="1"/>
          </p:cNvSpPr>
          <p:nvPr>
            <p:ph type="title" idx="4294967295"/>
          </p:nvPr>
        </p:nvSpPr>
        <p:spPr>
          <a:xfrm>
            <a:off x="2667000" y="1066802"/>
            <a:ext cx="6242050" cy="573088"/>
          </a:xfrm>
        </p:spPr>
        <p:txBody>
          <a:bodyPr/>
          <a:lstStyle/>
          <a:p>
            <a:pPr>
              <a:spcBef>
                <a:spcPct val="0"/>
              </a:spcBef>
              <a:spcAft>
                <a:spcPct val="0"/>
              </a:spcAft>
            </a:pPr>
            <a:r>
              <a:rPr lang="en-US" sz="3600" b="1"/>
              <a:t>The National Board Process </a:t>
            </a:r>
            <a:br>
              <a:rPr lang="en-US" sz="3600" b="1"/>
            </a:br>
            <a:r>
              <a:rPr lang="en-US" sz="3600" b="1"/>
              <a:t>4 Components</a:t>
            </a:r>
            <a:r>
              <a:rPr lang="en-US" sz="3600">
                <a:solidFill>
                  <a:schemeClr val="dk1"/>
                </a:solidFill>
              </a:rPr>
              <a:t>:</a:t>
            </a:r>
            <a:br>
              <a:rPr lang="en-US" sz="3600">
                <a:solidFill>
                  <a:schemeClr val="dk1"/>
                </a:solidFill>
              </a:rPr>
            </a:br>
            <a:endParaRPr lang="en-US" altLang="en-US" sz="360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900238"/>
            <a:ext cx="6812870" cy="194309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4080993"/>
            <a:ext cx="6744284" cy="2072820"/>
          </a:xfrm>
          <a:prstGeom prst="rect">
            <a:avLst/>
          </a:prstGeom>
        </p:spPr>
      </p:pic>
      <p:pic>
        <p:nvPicPr>
          <p:cNvPr id="5" name="Audio 4">
            <a:hlinkClick r:id="" action="ppaction://media"/>
            <a:extLst>
              <a:ext uri="{FF2B5EF4-FFF2-40B4-BE49-F238E27FC236}">
                <a16:creationId xmlns:a16="http://schemas.microsoft.com/office/drawing/2014/main" id="{42DAF9C1-501D-1DB9-BA84-DD486227D5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3333" y="1866138"/>
            <a:ext cx="6774767" cy="1639062"/>
          </a:xfrm>
        </p:spPr>
      </p:pic>
      <p:sp>
        <p:nvSpPr>
          <p:cNvPr id="3" name="Footer Placeholder 2"/>
          <p:cNvSpPr>
            <a:spLocks noGrp="1"/>
          </p:cNvSpPr>
          <p:nvPr>
            <p:ph type="ftr" sz="quarter" idx="11"/>
          </p:nvPr>
        </p:nvSpPr>
        <p:spPr/>
        <p:txBody>
          <a:bodyPr/>
          <a:lstStyle/>
          <a:p>
            <a:pPr>
              <a:defRPr/>
            </a:pPr>
            <a:r>
              <a:rPr lang="en-US"/>
              <a:t>http://www.nbrc.illinoisstate.edu</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3657600"/>
            <a:ext cx="6911939" cy="2057400"/>
          </a:xfrm>
          <a:prstGeom prst="rect">
            <a:avLst/>
          </a:prstGeom>
        </p:spPr>
      </p:pic>
      <p:pic>
        <p:nvPicPr>
          <p:cNvPr id="4" name="Audio 3">
            <a:hlinkClick r:id="" action="ppaction://media"/>
            <a:extLst>
              <a:ext uri="{FF2B5EF4-FFF2-40B4-BE49-F238E27FC236}">
                <a16:creationId xmlns:a16="http://schemas.microsoft.com/office/drawing/2014/main" id="{DF7D5225-8325-113C-1FFC-1A817B1EF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7904369"/>
      </p:ext>
    </p:extLst>
  </p:cSld>
  <p:clrMapOvr>
    <a:masterClrMapping/>
  </p:clrMapOvr>
  <mc:AlternateContent xmlns:mc="http://schemas.openxmlformats.org/markup-compatibility/2006" xmlns:p14="http://schemas.microsoft.com/office/powerpoint/2010/main">
    <mc:Choice Requires="p14">
      <p:transition spd="slow" p14:dur="2000" advTm="28597"/>
    </mc:Choice>
    <mc:Fallback xmlns="">
      <p:transition spd="slow" advTm="2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71585"/>
            <a:ext cx="5562600" cy="1143000"/>
          </a:xfrm>
        </p:spPr>
        <p:txBody>
          <a:bodyPr/>
          <a:lstStyle/>
          <a:p>
            <a:r>
              <a:rPr lang="en-US" sz="3200" b="1"/>
              <a:t>How does a teacher or counselor </a:t>
            </a:r>
            <a:br>
              <a:rPr lang="en-US" sz="3200" b="1"/>
            </a:br>
            <a:r>
              <a:rPr lang="en-US" sz="3200" b="1"/>
              <a:t>become a NBCT?</a:t>
            </a:r>
          </a:p>
        </p:txBody>
      </p:sp>
      <p:sp>
        <p:nvSpPr>
          <p:cNvPr id="3" name="Content Placeholder 2"/>
          <p:cNvSpPr>
            <a:spLocks noGrp="1"/>
          </p:cNvSpPr>
          <p:nvPr>
            <p:ph sz="half" idx="1"/>
          </p:nvPr>
        </p:nvSpPr>
        <p:spPr>
          <a:xfrm>
            <a:off x="797169" y="1874837"/>
            <a:ext cx="4038600" cy="4525963"/>
          </a:xfrm>
        </p:spPr>
        <p:txBody>
          <a:bodyPr/>
          <a:lstStyle/>
          <a:p>
            <a:pPr marL="0" indent="0">
              <a:buNone/>
            </a:pPr>
            <a:endParaRPr lang="en-US" sz="3200"/>
          </a:p>
          <a:p>
            <a:pPr marL="0" indent="0">
              <a:buNone/>
            </a:pPr>
            <a:r>
              <a:rPr lang="en-US" sz="3200"/>
              <a:t>The four components are scored after submission and must collectively reach an established level.</a:t>
            </a:r>
          </a:p>
          <a:p>
            <a:pPr marL="0" indent="0">
              <a:buNone/>
            </a:pPr>
            <a:endParaRPr lang="en-US"/>
          </a:p>
          <a:p>
            <a:pPr marL="0" indent="0">
              <a:buNone/>
            </a:pPr>
            <a:endParaRPr lang="en-US"/>
          </a:p>
          <a:p>
            <a:pPr marL="0" indent="0">
              <a:buNone/>
            </a:pPr>
            <a:endParaRPr lang="en-US"/>
          </a:p>
        </p:txBody>
      </p:sp>
      <p:sp>
        <p:nvSpPr>
          <p:cNvPr id="4" name="Content Placeholder 3"/>
          <p:cNvSpPr>
            <a:spLocks noGrp="1"/>
          </p:cNvSpPr>
          <p:nvPr>
            <p:ph sz="half" idx="2"/>
          </p:nvPr>
        </p:nvSpPr>
        <p:spPr/>
        <p:txBody>
          <a:bodyPr/>
          <a:lstStyle/>
          <a:p>
            <a:endParaRPr lang="en-US">
              <a:solidFill>
                <a:schemeClr val="dk1"/>
              </a:solidFill>
            </a:endParaRPr>
          </a:p>
          <a:p>
            <a:endParaRPr lang="en-US">
              <a:solidFill>
                <a:schemeClr val="dk1"/>
              </a:solidFill>
            </a:endParaRPr>
          </a:p>
          <a:p>
            <a:r>
              <a:rPr lang="en-US">
                <a:solidFill>
                  <a:schemeClr val="dk1"/>
                </a:solidFill>
              </a:rPr>
              <a:t>Component 1 </a:t>
            </a:r>
          </a:p>
          <a:p>
            <a:pPr lvl="1"/>
            <a:r>
              <a:rPr lang="en-US">
                <a:solidFill>
                  <a:schemeClr val="dk1"/>
                </a:solidFill>
              </a:rPr>
              <a:t>accounts for 40% of total score</a:t>
            </a:r>
          </a:p>
          <a:p>
            <a:r>
              <a:rPr lang="en-US">
                <a:solidFill>
                  <a:schemeClr val="dk1"/>
                </a:solidFill>
              </a:rPr>
              <a:t>Components 2, 3, and 4</a:t>
            </a:r>
          </a:p>
          <a:p>
            <a:pPr lvl="1"/>
            <a:r>
              <a:rPr lang="en-US">
                <a:solidFill>
                  <a:schemeClr val="dk1"/>
                </a:solidFill>
              </a:rPr>
              <a:t>account for 60% of total score</a:t>
            </a:r>
          </a:p>
          <a:p>
            <a:endParaRPr lang="en-US"/>
          </a:p>
        </p:txBody>
      </p:sp>
      <p:sp>
        <p:nvSpPr>
          <p:cNvPr id="5" name="Footer Placeholder 4"/>
          <p:cNvSpPr>
            <a:spLocks noGrp="1"/>
          </p:cNvSpPr>
          <p:nvPr>
            <p:ph type="ftr" sz="quarter" idx="11"/>
          </p:nvPr>
        </p:nvSpPr>
        <p:spPr/>
        <p:txBody>
          <a:bodyPr/>
          <a:lstStyle/>
          <a:p>
            <a:pPr>
              <a:defRPr/>
            </a:pPr>
            <a:r>
              <a:rPr lang="en-US"/>
              <a:t>http://www.nbrc.illinoisstate.edu</a:t>
            </a:r>
          </a:p>
        </p:txBody>
      </p:sp>
      <p:pic>
        <p:nvPicPr>
          <p:cNvPr id="6" name="Audio 5">
            <a:hlinkClick r:id="" action="ppaction://media"/>
            <a:extLst>
              <a:ext uri="{FF2B5EF4-FFF2-40B4-BE49-F238E27FC236}">
                <a16:creationId xmlns:a16="http://schemas.microsoft.com/office/drawing/2014/main" id="{B0035B33-B364-2D41-AB46-0EA6C8AE57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7497018"/>
      </p:ext>
    </p:extLst>
  </p:cSld>
  <p:clrMapOvr>
    <a:masterClrMapping/>
  </p:clrMapOvr>
  <mc:AlternateContent xmlns:mc="http://schemas.openxmlformats.org/markup-compatibility/2006" xmlns:p14="http://schemas.microsoft.com/office/powerpoint/2010/main">
    <mc:Choice Requires="p14">
      <p:transition spd="slow" p14:dur="2000" advTm="32752"/>
    </mc:Choice>
    <mc:Fallback xmlns="">
      <p:transition spd="slow" advTm="3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130;p23"/>
          <p:cNvSpPr>
            <a:spLocks noGrp="1"/>
          </p:cNvSpPr>
          <p:nvPr>
            <p:ph type="title"/>
          </p:nvPr>
        </p:nvSpPr>
        <p:spPr>
          <a:xfrm>
            <a:off x="498475" y="838200"/>
            <a:ext cx="8521700" cy="573088"/>
          </a:xfrm>
        </p:spPr>
        <p:txBody>
          <a:bodyPr/>
          <a:lstStyle/>
          <a:p>
            <a:pPr algn="r">
              <a:spcBef>
                <a:spcPct val="0"/>
              </a:spcBef>
              <a:spcAft>
                <a:spcPct val="0"/>
              </a:spcAft>
            </a:pPr>
            <a:r>
              <a:rPr lang="en-US" sz="3200" b="1"/>
              <a:t>How long does the NB process take?</a:t>
            </a:r>
            <a:br>
              <a:rPr lang="en-US" b="1"/>
            </a:br>
            <a:endParaRPr lang="en-US" altLang="en-US"/>
          </a:p>
        </p:txBody>
      </p:sp>
      <p:sp>
        <p:nvSpPr>
          <p:cNvPr id="131" name="Google Shape;131;p23"/>
          <p:cNvSpPr txBox="1">
            <a:spLocks noGrp="1"/>
          </p:cNvSpPr>
          <p:nvPr>
            <p:ph type="body" idx="1"/>
          </p:nvPr>
        </p:nvSpPr>
        <p:spPr>
          <a:xfrm>
            <a:off x="685800" y="2009774"/>
            <a:ext cx="8147050" cy="4695826"/>
          </a:xfrm>
        </p:spPr>
        <p:txBody>
          <a:bodyPr>
            <a:noAutofit/>
          </a:bodyPr>
          <a:lstStyle/>
          <a:p>
            <a:pPr>
              <a:spcBef>
                <a:spcPts val="1600"/>
              </a:spcBef>
              <a:defRPr/>
            </a:pPr>
            <a:r>
              <a:rPr lang="en"/>
              <a:t>The 4 components can be completed in 1 year, but </a:t>
            </a:r>
            <a:r>
              <a:rPr lang="en-US"/>
              <a:t>a teacher or counselor is allowed 3 years to complete.</a:t>
            </a:r>
          </a:p>
          <a:p>
            <a:pPr>
              <a:spcBef>
                <a:spcPts val="1600"/>
              </a:spcBef>
              <a:defRPr/>
            </a:pPr>
            <a:r>
              <a:rPr lang="en-US"/>
              <a:t>The 4 components are </a:t>
            </a:r>
            <a:r>
              <a:rPr lang="en"/>
              <a:t>usually completed in </a:t>
            </a:r>
            <a:r>
              <a:rPr lang="en" b="1" u="sng"/>
              <a:t>2</a:t>
            </a:r>
            <a:r>
              <a:rPr lang="en"/>
              <a:t> years.</a:t>
            </a:r>
            <a:endParaRPr/>
          </a:p>
          <a:p>
            <a:pPr>
              <a:spcBef>
                <a:spcPts val="1000"/>
              </a:spcBef>
              <a:spcAft>
                <a:spcPts val="1000"/>
              </a:spcAft>
              <a:defRPr/>
            </a:pPr>
            <a:r>
              <a:rPr lang="en-US"/>
              <a:t>A candidate </a:t>
            </a:r>
            <a:r>
              <a:rPr lang="en"/>
              <a:t>can retake components for 2 years after intital submission and scoring.</a:t>
            </a:r>
            <a:endParaRPr/>
          </a:p>
        </p:txBody>
      </p:sp>
      <p:pic>
        <p:nvPicPr>
          <p:cNvPr id="2" name="Audio 1">
            <a:hlinkClick r:id="" action="ppaction://media"/>
            <a:extLst>
              <a:ext uri="{FF2B5EF4-FFF2-40B4-BE49-F238E27FC236}">
                <a16:creationId xmlns:a16="http://schemas.microsoft.com/office/drawing/2014/main" id="{48E80BEF-85E6-2CCE-586B-5FD1D05D1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http://www.nbrc.illinoisstate.edu</a:t>
            </a:r>
          </a:p>
        </p:txBody>
      </p:sp>
      <p:graphicFrame>
        <p:nvGraphicFramePr>
          <p:cNvPr id="8" name="Content Placeholder 7">
            <a:extLst>
              <a:ext uri="{FF2B5EF4-FFF2-40B4-BE49-F238E27FC236}">
                <a16:creationId xmlns:a16="http://schemas.microsoft.com/office/drawing/2014/main" id="{7B4A28F4-6FB3-421B-A5B1-27CEBE050568}"/>
              </a:ext>
            </a:extLst>
          </p:cNvPr>
          <p:cNvGraphicFramePr>
            <a:graphicFrameLocks noGrp="1"/>
          </p:cNvGraphicFramePr>
          <p:nvPr>
            <p:ph idx="1"/>
            <p:extLst>
              <p:ext uri="{D42A27DB-BD31-4B8C-83A1-F6EECF244321}">
                <p14:modId xmlns:p14="http://schemas.microsoft.com/office/powerpoint/2010/main" val="3315565502"/>
              </p:ext>
            </p:extLst>
          </p:nvPr>
        </p:nvGraphicFramePr>
        <p:xfrm>
          <a:off x="457200" y="1676400"/>
          <a:ext cx="8229600" cy="4419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0B88AF26-66C0-0E5D-7622-3F43ECEE7D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23160602"/>
      </p:ext>
    </p:extLst>
  </p:cSld>
  <p:clrMapOvr>
    <a:masterClrMapping/>
  </p:clrMapOvr>
  <mc:AlternateContent xmlns:mc="http://schemas.openxmlformats.org/markup-compatibility/2006" xmlns:p14="http://schemas.microsoft.com/office/powerpoint/2010/main">
    <mc:Choice Requires="p14">
      <p:transition spd="slow" p14:dur="2000" advTm="12493"/>
    </mc:Choice>
    <mc:Fallback xmlns="">
      <p:transition spd="slow" advTm="1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7FBD-4041-4032-AEA1-F99BC9E560F1}"/>
              </a:ext>
            </a:extLst>
          </p:cNvPr>
          <p:cNvSpPr>
            <a:spLocks noGrp="1"/>
          </p:cNvSpPr>
          <p:nvPr>
            <p:ph type="ctrTitle"/>
          </p:nvPr>
        </p:nvSpPr>
        <p:spPr>
          <a:xfrm>
            <a:off x="2508738" y="585788"/>
            <a:ext cx="6248400" cy="1371600"/>
          </a:xfrm>
        </p:spPr>
        <p:txBody>
          <a:bodyPr rtlCol="0">
            <a:normAutofit/>
          </a:bodyPr>
          <a:lstStyle/>
          <a:p>
            <a:pPr>
              <a:spcBef>
                <a:spcPts val="0"/>
              </a:spcBef>
              <a:defRPr/>
            </a:pPr>
            <a:r>
              <a:rPr lang="en-US" sz="4000" b="1"/>
              <a:t>Illinois Financial Support</a:t>
            </a:r>
          </a:p>
        </p:txBody>
      </p:sp>
      <p:sp>
        <p:nvSpPr>
          <p:cNvPr id="3" name="Subtitle 2">
            <a:extLst>
              <a:ext uri="{FF2B5EF4-FFF2-40B4-BE49-F238E27FC236}">
                <a16:creationId xmlns:a16="http://schemas.microsoft.com/office/drawing/2014/main" id="{BEB99CC9-0FEF-45C5-AC7A-2BDF79A77A99}"/>
              </a:ext>
            </a:extLst>
          </p:cNvPr>
          <p:cNvSpPr>
            <a:spLocks noGrp="1"/>
          </p:cNvSpPr>
          <p:nvPr>
            <p:ph type="subTitle" idx="1"/>
          </p:nvPr>
        </p:nvSpPr>
        <p:spPr>
          <a:xfrm>
            <a:off x="527538" y="2270124"/>
            <a:ext cx="8229600" cy="3597275"/>
          </a:xfrm>
        </p:spPr>
        <p:txBody>
          <a:bodyPr/>
          <a:lstStyle/>
          <a:p>
            <a:pPr marL="457200" indent="-457200" algn="l">
              <a:buFont typeface="Arial" panose="020B0604020202020204" pitchFamily="34" charset="0"/>
              <a:buChar char="•"/>
              <a:defRPr/>
            </a:pPr>
            <a:r>
              <a:rPr lang="en-US" sz="2600">
                <a:solidFill>
                  <a:schemeClr val="tx1"/>
                </a:solidFill>
              </a:rPr>
              <a:t>The total costs of NB certification will be $1,900 – paid by ISBE if eligible</a:t>
            </a:r>
          </a:p>
          <a:p>
            <a:pPr marL="914400" lvl="1" indent="-457200" algn="l">
              <a:buFont typeface="Arial" panose="020B0604020202020204" pitchFamily="34" charset="0"/>
              <a:buChar char="•"/>
              <a:defRPr/>
            </a:pPr>
            <a:r>
              <a:rPr lang="en-US" sz="2200">
                <a:solidFill>
                  <a:schemeClr val="tx1"/>
                </a:solidFill>
              </a:rPr>
              <a:t>Includes all four components</a:t>
            </a:r>
          </a:p>
          <a:p>
            <a:pPr marL="457200" indent="-457200" algn="l">
              <a:buFont typeface="Arial" panose="020B0604020202020204" pitchFamily="34" charset="0"/>
              <a:buChar char="•"/>
              <a:defRPr/>
            </a:pPr>
            <a:r>
              <a:rPr lang="en-US" sz="2600">
                <a:solidFill>
                  <a:schemeClr val="tx1"/>
                </a:solidFill>
              </a:rPr>
              <a:t>ISBE will make payments for these components directly to NBPTS </a:t>
            </a:r>
          </a:p>
          <a:p>
            <a:pPr marL="914400" lvl="1" indent="-457200" algn="l">
              <a:buFont typeface="Arial" panose="020B0604020202020204" pitchFamily="34" charset="0"/>
              <a:buChar char="•"/>
              <a:defRPr/>
            </a:pPr>
            <a:r>
              <a:rPr lang="en-US" sz="2200">
                <a:solidFill>
                  <a:schemeClr val="tx1"/>
                </a:solidFill>
              </a:rPr>
              <a:t>The only expense to teachers is the $75 NBPTS registration fee</a:t>
            </a:r>
          </a:p>
          <a:p>
            <a:pPr marL="457200" indent="-457200" algn="l">
              <a:buFont typeface="Arial" charset="0"/>
              <a:buNone/>
              <a:defRPr/>
            </a:pPr>
            <a:endParaRPr lang="en-US" sz="2600">
              <a:solidFill>
                <a:schemeClr val="tx1">
                  <a:lumMod val="50000"/>
                  <a:lumOff val="50000"/>
                </a:schemeClr>
              </a:solidFill>
            </a:endParaRPr>
          </a:p>
        </p:txBody>
      </p:sp>
      <p:sp>
        <p:nvSpPr>
          <p:cNvPr id="4" name="Footer Placeholder 3">
            <a:extLst>
              <a:ext uri="{FF2B5EF4-FFF2-40B4-BE49-F238E27FC236}">
                <a16:creationId xmlns:a16="http://schemas.microsoft.com/office/drawing/2014/main" id="{E3BB0684-346D-443C-A39A-57FF7505612C}"/>
              </a:ext>
            </a:extLst>
          </p:cNvPr>
          <p:cNvSpPr>
            <a:spLocks noGrp="1"/>
          </p:cNvSpPr>
          <p:nvPr>
            <p:ph type="ftr" sz="quarter" idx="11"/>
          </p:nvPr>
        </p:nvSpPr>
        <p:spPr/>
        <p:txBody>
          <a:bodyPr/>
          <a:lstStyle/>
          <a:p>
            <a:pPr>
              <a:defRPr/>
            </a:pPr>
            <a:r>
              <a:rPr lang="en-US"/>
              <a:t>http://www.nbrc.illinoisstate.edu</a:t>
            </a:r>
          </a:p>
        </p:txBody>
      </p:sp>
      <p:pic>
        <p:nvPicPr>
          <p:cNvPr id="6" name="Audio 5">
            <a:hlinkClick r:id="" action="ppaction://media"/>
            <a:extLst>
              <a:ext uri="{FF2B5EF4-FFF2-40B4-BE49-F238E27FC236}">
                <a16:creationId xmlns:a16="http://schemas.microsoft.com/office/drawing/2014/main" id="{995B7826-ECDC-96FC-867A-3084F650A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85"/>
    </mc:Choice>
    <mc:Fallback xmlns="">
      <p:transition spd="slow" advTm="1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5046D11-1E1A-47FE-89AA-E6056E6BAC70}"/>
              </a:ext>
            </a:extLst>
          </p:cNvPr>
          <p:cNvSpPr>
            <a:spLocks noGrp="1"/>
          </p:cNvSpPr>
          <p:nvPr>
            <p:ph type="ctrTitle"/>
          </p:nvPr>
        </p:nvSpPr>
        <p:spPr>
          <a:xfrm>
            <a:off x="2613074" y="685800"/>
            <a:ext cx="6400800" cy="1470025"/>
          </a:xfrm>
        </p:spPr>
        <p:txBody>
          <a:bodyPr rtlCol="0" anchor="t">
            <a:normAutofit/>
          </a:bodyPr>
          <a:lstStyle/>
          <a:p>
            <a:pPr eaLnBrk="1" hangingPunct="1">
              <a:defRPr/>
            </a:pPr>
            <a:r>
              <a:rPr lang="en-US" sz="4000" b="1"/>
              <a:t>State Funding</a:t>
            </a:r>
          </a:p>
        </p:txBody>
      </p:sp>
      <p:sp>
        <p:nvSpPr>
          <p:cNvPr id="3" name="Subtitle 2">
            <a:extLst>
              <a:ext uri="{FF2B5EF4-FFF2-40B4-BE49-F238E27FC236}">
                <a16:creationId xmlns:a16="http://schemas.microsoft.com/office/drawing/2014/main" id="{31849F05-6D0A-4E5E-8A77-8D39900C9850}"/>
              </a:ext>
            </a:extLst>
          </p:cNvPr>
          <p:cNvSpPr>
            <a:spLocks noGrp="1"/>
          </p:cNvSpPr>
          <p:nvPr>
            <p:ph type="subTitle" idx="1"/>
          </p:nvPr>
        </p:nvSpPr>
        <p:spPr>
          <a:xfrm>
            <a:off x="609600" y="1600200"/>
            <a:ext cx="8153400" cy="4572000"/>
          </a:xfrm>
        </p:spPr>
        <p:txBody>
          <a:bodyPr/>
          <a:lstStyle/>
          <a:p>
            <a:pPr algn="l">
              <a:defRPr/>
            </a:pPr>
            <a:r>
              <a:rPr lang="en-US">
                <a:solidFill>
                  <a:schemeClr val="tx1"/>
                </a:solidFill>
              </a:rPr>
              <a:t>To be eligible:</a:t>
            </a:r>
          </a:p>
          <a:p>
            <a:pPr marL="457200" indent="-457200" algn="l">
              <a:buFont typeface="Arial" panose="020B0604020202020204" pitchFamily="34" charset="0"/>
              <a:buChar char="•"/>
              <a:defRPr/>
            </a:pPr>
            <a:r>
              <a:rPr lang="en-US" sz="2800">
                <a:solidFill>
                  <a:schemeClr val="tx1"/>
                </a:solidFill>
              </a:rPr>
              <a:t>Be a teacher or counselor;</a:t>
            </a:r>
          </a:p>
          <a:p>
            <a:pPr marL="457200" indent="-457200" algn="l">
              <a:buFont typeface="Arial" panose="020B0604020202020204" pitchFamily="34" charset="0"/>
              <a:buChar char="•"/>
              <a:defRPr/>
            </a:pPr>
            <a:r>
              <a:rPr lang="en-US" sz="2800">
                <a:solidFill>
                  <a:schemeClr val="tx1"/>
                </a:solidFill>
              </a:rPr>
              <a:t>Teach in an Illinois public school;</a:t>
            </a:r>
          </a:p>
          <a:p>
            <a:pPr marL="457200" indent="-457200" algn="l">
              <a:buFont typeface="Arial" panose="020B0604020202020204" pitchFamily="34" charset="0"/>
              <a:buChar char="•"/>
              <a:defRPr/>
            </a:pPr>
            <a:r>
              <a:rPr lang="en-US" sz="2800">
                <a:solidFill>
                  <a:schemeClr val="tx1"/>
                </a:solidFill>
              </a:rPr>
              <a:t>Hold a valid Illinois Professional Educator License (PEL);</a:t>
            </a:r>
          </a:p>
          <a:p>
            <a:pPr marL="457200" indent="-457200" algn="l">
              <a:buFont typeface="Arial" panose="020B0604020202020204" pitchFamily="34" charset="0"/>
              <a:buChar char="•"/>
              <a:defRPr/>
            </a:pPr>
            <a:r>
              <a:rPr lang="en-US" sz="2800">
                <a:solidFill>
                  <a:schemeClr val="tx1"/>
                </a:solidFill>
              </a:rPr>
              <a:t>Hold a valid Illinois Educator Identification License Number (IEIN); and</a:t>
            </a:r>
          </a:p>
          <a:p>
            <a:pPr marL="457200" indent="-457200" algn="l">
              <a:buFont typeface="Arial" panose="020B0604020202020204" pitchFamily="34" charset="0"/>
              <a:buChar char="•"/>
              <a:defRPr/>
            </a:pPr>
            <a:r>
              <a:rPr lang="en-US" sz="2800">
                <a:solidFill>
                  <a:schemeClr val="tx1"/>
                </a:solidFill>
              </a:rPr>
              <a:t>Be a first-time applicant who has not used the Illinois NB fee subsidy in past years.</a:t>
            </a:r>
          </a:p>
        </p:txBody>
      </p:sp>
      <p:sp>
        <p:nvSpPr>
          <p:cNvPr id="4" name="Footer Placeholder 3">
            <a:extLst>
              <a:ext uri="{FF2B5EF4-FFF2-40B4-BE49-F238E27FC236}">
                <a16:creationId xmlns:a16="http://schemas.microsoft.com/office/drawing/2014/main" id="{23FA0AE7-2C7D-4A40-A8E2-C2673A94091E}"/>
              </a:ext>
            </a:extLst>
          </p:cNvPr>
          <p:cNvSpPr>
            <a:spLocks noGrp="1"/>
          </p:cNvSpPr>
          <p:nvPr>
            <p:ph type="ftr" sz="quarter" idx="11"/>
          </p:nvPr>
        </p:nvSpPr>
        <p:spPr/>
        <p:txBody>
          <a:bodyPr/>
          <a:lstStyle/>
          <a:p>
            <a:pPr>
              <a:defRPr/>
            </a:pPr>
            <a:r>
              <a:rPr lang="en-US"/>
              <a:t>http://www.nbrc.illinoisstate.edu</a:t>
            </a:r>
          </a:p>
        </p:txBody>
      </p:sp>
      <p:pic>
        <p:nvPicPr>
          <p:cNvPr id="5" name="Audio 4">
            <a:hlinkClick r:id="" action="ppaction://media"/>
            <a:extLst>
              <a:ext uri="{FF2B5EF4-FFF2-40B4-BE49-F238E27FC236}">
                <a16:creationId xmlns:a16="http://schemas.microsoft.com/office/drawing/2014/main" id="{7FE11A8F-83C9-926C-4512-2BB1A2156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A79B-FD98-46CD-B0E4-0B09DD0230DE}"/>
              </a:ext>
            </a:extLst>
          </p:cNvPr>
          <p:cNvSpPr>
            <a:spLocks noGrp="1"/>
          </p:cNvSpPr>
          <p:nvPr>
            <p:ph type="ctrTitle"/>
          </p:nvPr>
        </p:nvSpPr>
        <p:spPr>
          <a:xfrm>
            <a:off x="2438400" y="304800"/>
            <a:ext cx="6248400" cy="1371600"/>
          </a:xfrm>
        </p:spPr>
        <p:txBody>
          <a:bodyPr rtlCol="0">
            <a:normAutofit/>
          </a:bodyPr>
          <a:lstStyle/>
          <a:p>
            <a:pPr>
              <a:spcBef>
                <a:spcPts val="0"/>
              </a:spcBef>
              <a:defRPr/>
            </a:pPr>
            <a:r>
              <a:rPr lang="en-US" sz="4000" b="1"/>
              <a:t>What is National Board Certification?</a:t>
            </a:r>
          </a:p>
        </p:txBody>
      </p:sp>
      <p:sp>
        <p:nvSpPr>
          <p:cNvPr id="3" name="Subtitle 2">
            <a:extLst>
              <a:ext uri="{FF2B5EF4-FFF2-40B4-BE49-F238E27FC236}">
                <a16:creationId xmlns:a16="http://schemas.microsoft.com/office/drawing/2014/main" id="{088B49DC-4F04-48FB-A925-E1AC72541429}"/>
              </a:ext>
            </a:extLst>
          </p:cNvPr>
          <p:cNvSpPr>
            <a:spLocks noGrp="1"/>
          </p:cNvSpPr>
          <p:nvPr>
            <p:ph type="subTitle" idx="1"/>
          </p:nvPr>
        </p:nvSpPr>
        <p:spPr>
          <a:xfrm>
            <a:off x="1066800" y="1676400"/>
            <a:ext cx="7620000" cy="4419600"/>
          </a:xfrm>
        </p:spPr>
        <p:txBody>
          <a:bodyPr/>
          <a:lstStyle/>
          <a:p>
            <a:pPr algn="l">
              <a:defRPr/>
            </a:pPr>
            <a:endParaRPr lang="en-US" sz="2800">
              <a:solidFill>
                <a:srgbClr val="000000"/>
              </a:solidFill>
            </a:endParaRPr>
          </a:p>
          <a:p>
            <a:pPr algn="l">
              <a:defRPr/>
            </a:pPr>
            <a:r>
              <a:rPr lang="en-US" i="1">
                <a:solidFill>
                  <a:schemeClr val="tx1"/>
                </a:solidFill>
              </a:rPr>
              <a:t>“National Board Certified Teachers have demonstrated that they have met the </a:t>
            </a:r>
            <a:r>
              <a:rPr lang="en-US" b="1" i="1">
                <a:solidFill>
                  <a:schemeClr val="tx1"/>
                </a:solidFill>
              </a:rPr>
              <a:t>profession’s highest standards </a:t>
            </a:r>
            <a:r>
              <a:rPr lang="en-US" i="1">
                <a:solidFill>
                  <a:schemeClr val="tx1"/>
                </a:solidFill>
              </a:rPr>
              <a:t>for accomplished practice through a </a:t>
            </a:r>
            <a:r>
              <a:rPr lang="en-US" b="1" i="1">
                <a:solidFill>
                  <a:schemeClr val="tx1"/>
                </a:solidFill>
              </a:rPr>
              <a:t>rigorous, performance-based, peer-review process</a:t>
            </a:r>
            <a:r>
              <a:rPr lang="en-US" i="1">
                <a:solidFill>
                  <a:schemeClr val="tx1"/>
                </a:solidFill>
              </a:rPr>
              <a:t>.”</a:t>
            </a:r>
          </a:p>
          <a:p>
            <a:pPr algn="l">
              <a:defRPr/>
            </a:pPr>
            <a:endParaRPr lang="en-US" sz="2800">
              <a:solidFill>
                <a:schemeClr val="tx1"/>
              </a:solidFill>
            </a:endParaRPr>
          </a:p>
          <a:p>
            <a:pPr algn="r">
              <a:defRPr/>
            </a:pPr>
            <a:r>
              <a:rPr lang="en-US" sz="2800">
                <a:solidFill>
                  <a:schemeClr val="tx1"/>
                </a:solidFill>
              </a:rPr>
              <a:t>-NBPTS</a:t>
            </a:r>
          </a:p>
        </p:txBody>
      </p:sp>
      <p:sp>
        <p:nvSpPr>
          <p:cNvPr id="4" name="Footer Placeholder 3">
            <a:extLst>
              <a:ext uri="{FF2B5EF4-FFF2-40B4-BE49-F238E27FC236}">
                <a16:creationId xmlns:a16="http://schemas.microsoft.com/office/drawing/2014/main" id="{38CF98ED-157A-4A96-9766-D3301ECDBA50}"/>
              </a:ext>
            </a:extLst>
          </p:cNvPr>
          <p:cNvSpPr>
            <a:spLocks noGrp="1"/>
          </p:cNvSpPr>
          <p:nvPr>
            <p:ph type="ftr" sz="quarter" idx="11"/>
          </p:nvPr>
        </p:nvSpPr>
        <p:spPr/>
        <p:txBody>
          <a:bodyPr/>
          <a:lstStyle/>
          <a:p>
            <a:pPr>
              <a:defRPr/>
            </a:pPr>
            <a:r>
              <a:rPr lang="en-US"/>
              <a:t>http://www.nbrc.illinoisstate.edu</a:t>
            </a:r>
          </a:p>
        </p:txBody>
      </p:sp>
      <p:pic>
        <p:nvPicPr>
          <p:cNvPr id="7" name="Audio 6">
            <a:hlinkClick r:id="" action="ppaction://media"/>
            <a:extLst>
              <a:ext uri="{FF2B5EF4-FFF2-40B4-BE49-F238E27FC236}">
                <a16:creationId xmlns:a16="http://schemas.microsoft.com/office/drawing/2014/main" id="{779B8B58-5C14-D3A1-7B0C-336596C8D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46E9D0E-DF28-4F9F-8CCD-C6FF178B08DA}"/>
              </a:ext>
            </a:extLst>
          </p:cNvPr>
          <p:cNvSpPr>
            <a:spLocks noGrp="1"/>
          </p:cNvSpPr>
          <p:nvPr>
            <p:ph type="ctrTitle"/>
          </p:nvPr>
        </p:nvSpPr>
        <p:spPr>
          <a:xfrm>
            <a:off x="2590800" y="228600"/>
            <a:ext cx="3845511" cy="1470025"/>
          </a:xfrm>
        </p:spPr>
        <p:txBody>
          <a:bodyPr rtlCol="0" anchor="t">
            <a:normAutofit/>
          </a:bodyPr>
          <a:lstStyle/>
          <a:p>
            <a:pPr eaLnBrk="1" hangingPunct="1">
              <a:defRPr/>
            </a:pPr>
            <a:r>
              <a:rPr lang="en-US" sz="4000" b="1"/>
              <a:t>How to Apply for</a:t>
            </a:r>
            <a:br>
              <a:rPr lang="en-US" sz="4000" b="1"/>
            </a:br>
            <a:r>
              <a:rPr lang="en-US" sz="4000" b="1"/>
              <a:t>State Funding</a:t>
            </a:r>
          </a:p>
        </p:txBody>
      </p:sp>
      <p:sp>
        <p:nvSpPr>
          <p:cNvPr id="3" name="Subtitle 2">
            <a:extLst>
              <a:ext uri="{FF2B5EF4-FFF2-40B4-BE49-F238E27FC236}">
                <a16:creationId xmlns:a16="http://schemas.microsoft.com/office/drawing/2014/main" id="{0B9ED4C6-DF72-41C5-8961-5EDD2E7F9FF4}"/>
              </a:ext>
            </a:extLst>
          </p:cNvPr>
          <p:cNvSpPr>
            <a:spLocks noGrp="1"/>
          </p:cNvSpPr>
          <p:nvPr>
            <p:ph type="subTitle" idx="1"/>
          </p:nvPr>
        </p:nvSpPr>
        <p:spPr>
          <a:xfrm>
            <a:off x="685800" y="1752600"/>
            <a:ext cx="7924800" cy="4343400"/>
          </a:xfrm>
        </p:spPr>
        <p:txBody>
          <a:bodyPr/>
          <a:lstStyle/>
          <a:p>
            <a:pPr eaLnBrk="1" fontAlgn="auto" hangingPunct="1">
              <a:spcAft>
                <a:spcPts val="0"/>
              </a:spcAft>
              <a:defRPr/>
            </a:pPr>
            <a:r>
              <a:rPr lang="en-US" sz="1600" b="1" dirty="0">
                <a:solidFill>
                  <a:schemeClr val="tx1"/>
                </a:solidFill>
              </a:rPr>
              <a:t> </a:t>
            </a:r>
            <a:r>
              <a:rPr lang="en-US" sz="2800" b="1" dirty="0">
                <a:solidFill>
                  <a:schemeClr val="tx1"/>
                </a:solidFill>
              </a:rPr>
              <a:t>The Fall 2023 window for the </a:t>
            </a:r>
          </a:p>
          <a:p>
            <a:pPr eaLnBrk="1" fontAlgn="auto" hangingPunct="1">
              <a:spcAft>
                <a:spcPts val="0"/>
              </a:spcAft>
              <a:defRPr/>
            </a:pPr>
            <a:r>
              <a:rPr lang="en-US" sz="2800" b="1" dirty="0">
                <a:solidFill>
                  <a:schemeClr val="tx1"/>
                </a:solidFill>
              </a:rPr>
              <a:t>Illinois NBPTS Candidate Fee Subsidy </a:t>
            </a:r>
          </a:p>
          <a:p>
            <a:pPr eaLnBrk="1" fontAlgn="auto" hangingPunct="1">
              <a:spcAft>
                <a:spcPts val="0"/>
              </a:spcAft>
              <a:defRPr/>
            </a:pPr>
            <a:r>
              <a:rPr lang="en-US" sz="2800" b="1" dirty="0">
                <a:solidFill>
                  <a:schemeClr val="tx1"/>
                </a:solidFill>
              </a:rPr>
              <a:t>     opens on September 1, 2023, at 10:00 AM – closes October 11, 2023, at midnight.</a:t>
            </a:r>
          </a:p>
          <a:p>
            <a:pPr eaLnBrk="1" fontAlgn="auto" hangingPunct="1">
              <a:spcAft>
                <a:spcPts val="0"/>
              </a:spcAft>
              <a:defRPr/>
            </a:pPr>
            <a:endParaRPr lang="en-US" sz="2800" b="1" dirty="0">
              <a:solidFill>
                <a:schemeClr val="tx1"/>
              </a:solidFill>
            </a:endParaRPr>
          </a:p>
          <a:p>
            <a:pPr eaLnBrk="1" fontAlgn="auto" hangingPunct="1">
              <a:spcAft>
                <a:spcPts val="0"/>
              </a:spcAft>
              <a:defRPr/>
            </a:pPr>
            <a:r>
              <a:rPr lang="en-US" sz="2800" b="1" dirty="0">
                <a:solidFill>
                  <a:schemeClr val="tx1">
                    <a:lumMod val="50000"/>
                    <a:lumOff val="50000"/>
                  </a:schemeClr>
                </a:solidFill>
              </a:rPr>
              <a:t>Go here to apply:</a:t>
            </a:r>
          </a:p>
          <a:p>
            <a:pPr eaLnBrk="1" fontAlgn="auto" hangingPunct="1">
              <a:spcAft>
                <a:spcPts val="0"/>
              </a:spcAft>
              <a:defRPr/>
            </a:pPr>
            <a:r>
              <a:rPr lang="en-US" sz="2800" dirty="0">
                <a:solidFill>
                  <a:schemeClr val="tx1">
                    <a:lumMod val="50000"/>
                    <a:lumOff val="50000"/>
                  </a:schemeClr>
                </a:solidFill>
                <a:hlinkClick r:id="rId5"/>
              </a:rPr>
              <a:t>https://nbrc.illinoisstate.edu/firsttime/index.php</a:t>
            </a:r>
            <a:endParaRPr lang="en-US" sz="2800" dirty="0">
              <a:solidFill>
                <a:schemeClr val="tx1">
                  <a:lumMod val="50000"/>
                  <a:lumOff val="50000"/>
                </a:schemeClr>
              </a:solidFill>
            </a:endParaRPr>
          </a:p>
          <a:p>
            <a:pPr eaLnBrk="1" fontAlgn="auto" hangingPunct="1">
              <a:spcAft>
                <a:spcPts val="0"/>
              </a:spcAft>
              <a:defRPr/>
            </a:pPr>
            <a:endParaRPr lang="en-US" sz="2000" dirty="0">
              <a:solidFill>
                <a:schemeClr val="tx1">
                  <a:lumMod val="50000"/>
                  <a:lumOff val="50000"/>
                </a:schemeClr>
              </a:solidFill>
            </a:endParaRPr>
          </a:p>
          <a:p>
            <a:pPr algn="l" eaLnBrk="1" fontAlgn="auto" hangingPunct="1">
              <a:spcAft>
                <a:spcPts val="0"/>
              </a:spcAft>
              <a:defRPr/>
            </a:pPr>
            <a:endParaRPr lang="en-US" sz="2000" dirty="0">
              <a:solidFill>
                <a:schemeClr val="tx1">
                  <a:lumMod val="50000"/>
                  <a:lumOff val="50000"/>
                </a:schemeClr>
              </a:solidFill>
            </a:endParaRPr>
          </a:p>
          <a:p>
            <a:pPr algn="l" eaLnBrk="1" fontAlgn="auto" hangingPunct="1">
              <a:spcAft>
                <a:spcPts val="0"/>
              </a:spcAft>
              <a:defRPr/>
            </a:pPr>
            <a:endParaRPr lang="en-US" sz="1600" dirty="0">
              <a:solidFill>
                <a:schemeClr val="tx1"/>
              </a:solidFill>
            </a:endParaRPr>
          </a:p>
        </p:txBody>
      </p:sp>
      <p:sp>
        <p:nvSpPr>
          <p:cNvPr id="4" name="Footer Placeholder 3">
            <a:extLst>
              <a:ext uri="{FF2B5EF4-FFF2-40B4-BE49-F238E27FC236}">
                <a16:creationId xmlns:a16="http://schemas.microsoft.com/office/drawing/2014/main" id="{E9B971E3-D5E0-4945-B6BD-577722BF6793}"/>
              </a:ext>
            </a:extLst>
          </p:cNvPr>
          <p:cNvSpPr>
            <a:spLocks noGrp="1"/>
          </p:cNvSpPr>
          <p:nvPr>
            <p:ph type="ftr" sz="quarter" idx="11"/>
          </p:nvPr>
        </p:nvSpPr>
        <p:spPr/>
        <p:txBody>
          <a:bodyPr/>
          <a:lstStyle/>
          <a:p>
            <a:pPr>
              <a:defRPr/>
            </a:pPr>
            <a:r>
              <a:rPr lang="en-US"/>
              <a:t>http://www.nbrc.illinoisstate.edu</a:t>
            </a:r>
          </a:p>
        </p:txBody>
      </p:sp>
      <p:pic>
        <p:nvPicPr>
          <p:cNvPr id="6" name="Audio 5">
            <a:hlinkClick r:id="" action="ppaction://media"/>
            <a:extLst>
              <a:ext uri="{FF2B5EF4-FFF2-40B4-BE49-F238E27FC236}">
                <a16:creationId xmlns:a16="http://schemas.microsoft.com/office/drawing/2014/main" id="{B7296717-BE85-D8BB-6717-DEE50FC50F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86"/>
    </mc:Choice>
    <mc:Fallback xmlns="">
      <p:transition spd="slow" advTm="1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99566"/>
            <a:ext cx="8229600" cy="4419600"/>
          </a:xfrm>
        </p:spPr>
        <p:txBody>
          <a:bodyPr/>
          <a:lstStyle/>
          <a:p>
            <a:pPr indent="-317500">
              <a:spcBef>
                <a:spcPts val="1600"/>
              </a:spcBef>
              <a:buClr>
                <a:schemeClr val="dk1"/>
              </a:buClr>
              <a:buSzPts val="1400"/>
              <a:defRPr/>
            </a:pPr>
            <a:r>
              <a:rPr lang="en-US" sz="3000" b="1"/>
              <a:t>Face-to-Face Cohorts</a:t>
            </a:r>
          </a:p>
          <a:p>
            <a:pPr indent="-317500">
              <a:spcBef>
                <a:spcPts val="1000"/>
              </a:spcBef>
              <a:buClr>
                <a:schemeClr val="dk1"/>
              </a:buClr>
              <a:buSzPts val="1400"/>
              <a:defRPr/>
            </a:pPr>
            <a:r>
              <a:rPr lang="en-US" sz="3000" b="1"/>
              <a:t>Virtual Cohorts</a:t>
            </a:r>
          </a:p>
          <a:p>
            <a:pPr indent="-317500">
              <a:spcBef>
                <a:spcPts val="1000"/>
              </a:spcBef>
              <a:buClr>
                <a:schemeClr val="dk1"/>
              </a:buClr>
              <a:buSzPts val="1400"/>
              <a:defRPr/>
            </a:pPr>
            <a:r>
              <a:rPr lang="en-US" sz="3000" b="1"/>
              <a:t>Professional Development School Cohorts</a:t>
            </a:r>
          </a:p>
          <a:p>
            <a:pPr indent="-317500">
              <a:spcBef>
                <a:spcPts val="1000"/>
              </a:spcBef>
              <a:buClr>
                <a:schemeClr val="dk1"/>
              </a:buClr>
              <a:buSzPts val="1400"/>
              <a:defRPr/>
            </a:pPr>
            <a:r>
              <a:rPr lang="en-US" sz="3000" b="1"/>
              <a:t>Regional Office of Education Cohorts</a:t>
            </a:r>
          </a:p>
          <a:p>
            <a:pPr indent="-317500">
              <a:spcBef>
                <a:spcPts val="1000"/>
              </a:spcBef>
              <a:buClr>
                <a:schemeClr val="dk1"/>
              </a:buClr>
              <a:buSzPts val="1400"/>
              <a:defRPr/>
            </a:pPr>
            <a:r>
              <a:rPr lang="en-US" sz="3000" b="1"/>
              <a:t>ISU Graduate Class</a:t>
            </a:r>
          </a:p>
          <a:p>
            <a:pPr indent="-317500">
              <a:spcBef>
                <a:spcPts val="1000"/>
              </a:spcBef>
              <a:buClr>
                <a:schemeClr val="dk1"/>
              </a:buClr>
              <a:buSzPts val="1400"/>
              <a:defRPr/>
            </a:pPr>
            <a:r>
              <a:rPr lang="en-US" sz="3000" b="1"/>
              <a:t>Certificate-Alike Webinars</a:t>
            </a:r>
          </a:p>
          <a:p>
            <a:pPr indent="-317500">
              <a:spcBef>
                <a:spcPts val="1000"/>
              </a:spcBef>
              <a:spcAft>
                <a:spcPts val="1000"/>
              </a:spcAft>
              <a:buClr>
                <a:schemeClr val="dk1"/>
              </a:buClr>
              <a:buSzPts val="1400"/>
              <a:defRPr/>
            </a:pPr>
            <a:r>
              <a:rPr lang="en-US" sz="3000" b="1"/>
              <a:t>Individual Mentors/Coaches</a:t>
            </a:r>
          </a:p>
        </p:txBody>
      </p:sp>
      <p:sp>
        <p:nvSpPr>
          <p:cNvPr id="3" name="Footer Placeholder 2"/>
          <p:cNvSpPr>
            <a:spLocks noGrp="1"/>
          </p:cNvSpPr>
          <p:nvPr>
            <p:ph type="ftr" sz="quarter" idx="11"/>
          </p:nvPr>
        </p:nvSpPr>
        <p:spPr/>
        <p:txBody>
          <a:bodyPr/>
          <a:lstStyle/>
          <a:p>
            <a:pPr>
              <a:defRPr/>
            </a:pPr>
            <a:r>
              <a:rPr lang="en-US"/>
              <a:t>http://www.nbrc.illinoisstate.edu</a:t>
            </a:r>
          </a:p>
        </p:txBody>
      </p:sp>
      <p:sp>
        <p:nvSpPr>
          <p:cNvPr id="5" name="TextBox 4">
            <a:extLst>
              <a:ext uri="{FF2B5EF4-FFF2-40B4-BE49-F238E27FC236}">
                <a16:creationId xmlns:a16="http://schemas.microsoft.com/office/drawing/2014/main" id="{7EF53AFE-5444-4212-8D43-3AE653C86C5B}"/>
              </a:ext>
            </a:extLst>
          </p:cNvPr>
          <p:cNvSpPr txBox="1"/>
          <p:nvPr/>
        </p:nvSpPr>
        <p:spPr>
          <a:xfrm>
            <a:off x="3657600" y="338834"/>
            <a:ext cx="4495800" cy="1077218"/>
          </a:xfrm>
          <a:prstGeom prst="rect">
            <a:avLst/>
          </a:prstGeom>
          <a:noFill/>
        </p:spPr>
        <p:txBody>
          <a:bodyPr wrap="square" rtlCol="0">
            <a:spAutoFit/>
          </a:bodyPr>
          <a:lstStyle/>
          <a:p>
            <a:pPr marL="0" indent="0" algn="ctr">
              <a:buNone/>
            </a:pPr>
            <a:r>
              <a:rPr lang="en-US" sz="3200" b="1">
                <a:solidFill>
                  <a:schemeClr val="dk1"/>
                </a:solidFill>
              </a:rPr>
              <a:t>Teachers/counselors support:</a:t>
            </a:r>
            <a:endParaRPr lang="en-US" sz="3200">
              <a:solidFill>
                <a:schemeClr val="dk1"/>
              </a:solidFill>
            </a:endParaRPr>
          </a:p>
        </p:txBody>
      </p:sp>
      <p:pic>
        <p:nvPicPr>
          <p:cNvPr id="4" name="Audio 3">
            <a:hlinkClick r:id="" action="ppaction://media"/>
            <a:extLst>
              <a:ext uri="{FF2B5EF4-FFF2-40B4-BE49-F238E27FC236}">
                <a16:creationId xmlns:a16="http://schemas.microsoft.com/office/drawing/2014/main" id="{4CD4C69C-6856-6F19-FCE3-D2673F452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94123955"/>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58;p27"/>
          <p:cNvSpPr>
            <a:spLocks noGrp="1"/>
          </p:cNvSpPr>
          <p:nvPr>
            <p:ph type="title"/>
          </p:nvPr>
        </p:nvSpPr>
        <p:spPr>
          <a:xfrm>
            <a:off x="2476500" y="685800"/>
            <a:ext cx="5334000" cy="533400"/>
          </a:xfrm>
        </p:spPr>
        <p:txBody>
          <a:bodyPr/>
          <a:lstStyle/>
          <a:p>
            <a:pPr>
              <a:spcBef>
                <a:spcPct val="0"/>
              </a:spcBef>
              <a:spcAft>
                <a:spcPct val="0"/>
              </a:spcAft>
            </a:pPr>
            <a:r>
              <a:rPr lang="en-US" altLang="en-US" sz="2400" b="1"/>
              <a:t>1st Time Candidate Support</a:t>
            </a:r>
          </a:p>
        </p:txBody>
      </p:sp>
      <p:sp>
        <p:nvSpPr>
          <p:cNvPr id="56323" name="Google Shape;159;p27"/>
          <p:cNvSpPr txBox="1">
            <a:spLocks noGrp="1"/>
          </p:cNvSpPr>
          <p:nvPr>
            <p:ph type="body" idx="1"/>
          </p:nvPr>
        </p:nvSpPr>
        <p:spPr bwMode="auto">
          <a:xfrm>
            <a:off x="533400" y="2009775"/>
            <a:ext cx="3778250" cy="341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r>
              <a:rPr lang="en-US" altLang="en-US" sz="2400" b="1"/>
              <a:t>Face-to-Face Cohorts:</a:t>
            </a:r>
          </a:p>
          <a:p>
            <a:pPr marL="0" indent="0">
              <a:spcBef>
                <a:spcPts val="1600"/>
              </a:spcBef>
              <a:spcAft>
                <a:spcPts val="1600"/>
              </a:spcAft>
              <a:buFont typeface="Arial" panose="020B0604020202020204" pitchFamily="34" charset="0"/>
              <a:buNone/>
            </a:pPr>
            <a:r>
              <a:rPr lang="en-US" altLang="en-US" sz="2000"/>
              <a:t>Candidates are grouped by locality and provided the professional development necessary for the completion of the components is presented by a trained NBCT Facilitator.</a:t>
            </a:r>
          </a:p>
        </p:txBody>
      </p:sp>
      <p:sp>
        <p:nvSpPr>
          <p:cNvPr id="56324" name="Google Shape;161;p27"/>
          <p:cNvSpPr txBox="1">
            <a:spLocks noGrp="1"/>
          </p:cNvSpPr>
          <p:nvPr>
            <p:ph type="body" idx="2"/>
          </p:nvPr>
        </p:nvSpPr>
        <p:spPr bwMode="auto">
          <a:xfrm>
            <a:off x="4832350" y="2009774"/>
            <a:ext cx="4000500" cy="431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r>
              <a:rPr lang="en-US" altLang="en-US" sz="2400" b="1"/>
              <a:t>Virtual Cohorts:</a:t>
            </a:r>
          </a:p>
          <a:p>
            <a:pPr marL="0" indent="0">
              <a:spcBef>
                <a:spcPts val="1600"/>
              </a:spcBef>
              <a:spcAft>
                <a:spcPts val="1600"/>
              </a:spcAft>
              <a:buNone/>
            </a:pPr>
            <a:r>
              <a:rPr lang="en-US" altLang="en-US" sz="2000"/>
              <a:t>Candidates are provided the professional development necessary for the completion of the components online, presented by a trained NBCT Facilitator.</a:t>
            </a:r>
          </a:p>
          <a:p>
            <a:pPr marL="0" indent="0">
              <a:spcBef>
                <a:spcPts val="1600"/>
              </a:spcBef>
              <a:spcAft>
                <a:spcPts val="1600"/>
              </a:spcAft>
              <a:buFont typeface="Arial" panose="020B0604020202020204" pitchFamily="34" charset="0"/>
              <a:buNone/>
            </a:pPr>
            <a:r>
              <a:rPr lang="en-US" altLang="en-US" sz="2400" b="1"/>
              <a:t>ROE Cohorts:</a:t>
            </a:r>
          </a:p>
          <a:p>
            <a:pPr marL="0" indent="0">
              <a:spcBef>
                <a:spcPts val="1600"/>
              </a:spcBef>
              <a:spcAft>
                <a:spcPts val="1600"/>
              </a:spcAft>
              <a:buFont typeface="Arial" panose="020B0604020202020204" pitchFamily="34" charset="0"/>
              <a:buNone/>
            </a:pPr>
            <a:r>
              <a:rPr lang="en-US" altLang="en-US" sz="2000"/>
              <a:t>Select ROEs operate cohorts in rural areas of the state.</a:t>
            </a:r>
          </a:p>
        </p:txBody>
      </p:sp>
      <p:pic>
        <p:nvPicPr>
          <p:cNvPr id="3" name="Audio 2">
            <a:hlinkClick r:id="" action="ppaction://media"/>
            <a:extLst>
              <a:ext uri="{FF2B5EF4-FFF2-40B4-BE49-F238E27FC236}">
                <a16:creationId xmlns:a16="http://schemas.microsoft.com/office/drawing/2014/main" id="{B633386F-6BC6-AA4B-5506-81454B2FD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80"/>
    </mc:Choice>
    <mc:Fallback xmlns="">
      <p:transition spd="slow" advTm="2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Google Shape;168;p28"/>
          <p:cNvSpPr txBox="1">
            <a:spLocks noGrp="1"/>
          </p:cNvSpPr>
          <p:nvPr>
            <p:ph type="body" idx="1"/>
          </p:nvPr>
        </p:nvSpPr>
        <p:spPr>
          <a:xfrm>
            <a:off x="762000" y="1968500"/>
            <a:ext cx="3549650" cy="3416300"/>
          </a:xfrm>
        </p:spPr>
        <p:txBody>
          <a:bodyPr>
            <a:noAutofit/>
          </a:bodyPr>
          <a:lstStyle/>
          <a:p>
            <a:pPr marL="0" indent="0">
              <a:buFont typeface="Arial" panose="020B0604020202020204" pitchFamily="34" charset="0"/>
              <a:buNone/>
              <a:defRPr/>
            </a:pPr>
            <a:r>
              <a:rPr lang="en" sz="2000" b="1"/>
              <a:t>Certificate-Alike </a:t>
            </a:r>
            <a:r>
              <a:rPr lang="en-US" sz="2000" b="1"/>
              <a:t>Webinars</a:t>
            </a:r>
            <a:endParaRPr sz="2000" b="1"/>
          </a:p>
          <a:p>
            <a:pPr>
              <a:spcBef>
                <a:spcPts val="1600"/>
              </a:spcBef>
              <a:defRPr/>
            </a:pPr>
            <a:r>
              <a:rPr lang="en" sz="2000"/>
              <a:t>Two virtual opportunities throughout the year to talk to others in their own certificate area</a:t>
            </a:r>
            <a:endParaRPr sz="2000"/>
          </a:p>
          <a:p>
            <a:pPr>
              <a:spcBef>
                <a:spcPts val="1000"/>
              </a:spcBef>
              <a:defRPr/>
            </a:pPr>
            <a:r>
              <a:rPr lang="en" sz="2000"/>
              <a:t>Collaborate, share ideas, express concerns</a:t>
            </a:r>
          </a:p>
          <a:p>
            <a:pPr>
              <a:spcBef>
                <a:spcPts val="1000"/>
              </a:spcBef>
              <a:defRPr/>
            </a:pPr>
            <a:r>
              <a:rPr lang="en" sz="2000"/>
              <a:t>Led by trained NBCT Facilitator</a:t>
            </a:r>
            <a:endParaRPr sz="2000"/>
          </a:p>
          <a:p>
            <a:pPr marL="0" indent="0">
              <a:spcBef>
                <a:spcPts val="1000"/>
              </a:spcBef>
              <a:spcAft>
                <a:spcPts val="1600"/>
              </a:spcAft>
              <a:buFont typeface="Arial" panose="020B0604020202020204" pitchFamily="34" charset="0"/>
              <a:buNone/>
              <a:defRPr/>
            </a:pPr>
            <a:endParaRPr sz="2000"/>
          </a:p>
        </p:txBody>
      </p:sp>
      <p:sp>
        <p:nvSpPr>
          <p:cNvPr id="169" name="Google Shape;169;p28"/>
          <p:cNvSpPr txBox="1">
            <a:spLocks noGrp="1"/>
          </p:cNvSpPr>
          <p:nvPr>
            <p:ph type="body" idx="2"/>
          </p:nvPr>
        </p:nvSpPr>
        <p:spPr>
          <a:xfrm>
            <a:off x="4854626" y="1968500"/>
            <a:ext cx="4000500" cy="3416300"/>
          </a:xfrm>
        </p:spPr>
        <p:txBody>
          <a:bodyPr>
            <a:noAutofit/>
          </a:bodyPr>
          <a:lstStyle/>
          <a:p>
            <a:pPr marL="0" indent="0">
              <a:buFont typeface="Arial" panose="020B0604020202020204" pitchFamily="34" charset="0"/>
              <a:buNone/>
              <a:defRPr/>
            </a:pPr>
            <a:r>
              <a:rPr lang="en" sz="2000" b="1"/>
              <a:t>Mentor/Coach </a:t>
            </a:r>
          </a:p>
          <a:p>
            <a:pPr marL="342900" indent="-342900">
              <a:defRPr/>
            </a:pPr>
            <a:r>
              <a:rPr lang="en" sz="2000"/>
              <a:t>Assists candidate 1:1</a:t>
            </a:r>
          </a:p>
          <a:p>
            <a:pPr marL="342900" indent="-342900">
              <a:defRPr/>
            </a:pPr>
            <a:r>
              <a:rPr lang="en" sz="2000"/>
              <a:t>Trained to ethically mentor/coach</a:t>
            </a:r>
          </a:p>
          <a:p>
            <a:pPr marL="0" indent="0">
              <a:spcBef>
                <a:spcPts val="1000"/>
              </a:spcBef>
              <a:spcAft>
                <a:spcPts val="1600"/>
              </a:spcAft>
              <a:buFont typeface="Arial" panose="020B0604020202020204" pitchFamily="34" charset="0"/>
              <a:buNone/>
              <a:defRPr/>
            </a:pPr>
            <a:endParaRPr sz="2000"/>
          </a:p>
        </p:txBody>
      </p:sp>
      <p:pic>
        <p:nvPicPr>
          <p:cNvPr id="3" name="Audio 2">
            <a:hlinkClick r:id="" action="ppaction://media"/>
            <a:extLst>
              <a:ext uri="{FF2B5EF4-FFF2-40B4-BE49-F238E27FC236}">
                <a16:creationId xmlns:a16="http://schemas.microsoft.com/office/drawing/2014/main" id="{5FFFD879-0187-9365-D9DB-D47DB8004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99"/>
    </mc:Choice>
    <mc:Fallback xmlns="">
      <p:transition spd="slow" advTm="3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Google Shape;151;p26"/>
          <p:cNvSpPr>
            <a:spLocks noGrp="1"/>
          </p:cNvSpPr>
          <p:nvPr>
            <p:ph type="title"/>
          </p:nvPr>
        </p:nvSpPr>
        <p:spPr>
          <a:xfrm>
            <a:off x="2477575" y="762000"/>
            <a:ext cx="6546850" cy="573088"/>
          </a:xfrm>
        </p:spPr>
        <p:txBody>
          <a:bodyPr/>
          <a:lstStyle/>
          <a:p>
            <a:pPr>
              <a:lnSpc>
                <a:spcPct val="115000"/>
              </a:lnSpc>
              <a:spcBef>
                <a:spcPct val="0"/>
              </a:spcBef>
              <a:spcAft>
                <a:spcPts val="1600"/>
              </a:spcAft>
              <a:buClr>
                <a:srgbClr val="000000"/>
              </a:buClr>
              <a:buSzPts val="1100"/>
            </a:pPr>
            <a:r>
              <a:rPr lang="en-US" altLang="en-US" sz="3200" b="1"/>
              <a:t>National Board Resource Center</a:t>
            </a:r>
          </a:p>
        </p:txBody>
      </p:sp>
      <p:sp>
        <p:nvSpPr>
          <p:cNvPr id="152" name="Google Shape;152;p26"/>
          <p:cNvSpPr txBox="1">
            <a:spLocks noGrp="1"/>
          </p:cNvSpPr>
          <p:nvPr>
            <p:ph type="body" idx="1"/>
          </p:nvPr>
        </p:nvSpPr>
        <p:spPr>
          <a:xfrm>
            <a:off x="685799" y="1968500"/>
            <a:ext cx="8105775" cy="4432300"/>
          </a:xfrm>
        </p:spPr>
        <p:txBody>
          <a:bodyPr>
            <a:noAutofit/>
          </a:bodyPr>
          <a:lstStyle/>
          <a:p>
            <a:pPr marL="0" indent="0">
              <a:buFont typeface="Arial" panose="020B0604020202020204" pitchFamily="34" charset="0"/>
              <a:buNone/>
              <a:defRPr/>
            </a:pPr>
            <a:r>
              <a:rPr lang="en" sz="2800">
                <a:solidFill>
                  <a:schemeClr val="dk1"/>
                </a:solidFill>
              </a:rPr>
              <a:t>The National Board Resource Center: </a:t>
            </a:r>
          </a:p>
          <a:p>
            <a:pPr indent="-457200">
              <a:defRPr/>
            </a:pPr>
            <a:r>
              <a:rPr lang="en" sz="2400">
                <a:solidFill>
                  <a:schemeClr val="dk1"/>
                </a:solidFill>
              </a:rPr>
              <a:t>Oversees the state grants that enable the National B</a:t>
            </a:r>
            <a:r>
              <a:rPr lang="en-US" sz="2400">
                <a:solidFill>
                  <a:schemeClr val="dk1"/>
                </a:solidFill>
              </a:rPr>
              <a:t>o</a:t>
            </a:r>
            <a:r>
              <a:rPr lang="en" sz="2400">
                <a:solidFill>
                  <a:schemeClr val="dk1"/>
                </a:solidFill>
              </a:rPr>
              <a:t>ard Certified T</a:t>
            </a:r>
            <a:r>
              <a:rPr lang="en-US" sz="2400">
                <a:solidFill>
                  <a:schemeClr val="dk1"/>
                </a:solidFill>
              </a:rPr>
              <a:t>e</a:t>
            </a:r>
            <a:r>
              <a:rPr lang="en" sz="2400">
                <a:solidFill>
                  <a:schemeClr val="dk1"/>
                </a:solidFill>
              </a:rPr>
              <a:t>acher program in Illinois. </a:t>
            </a:r>
          </a:p>
          <a:p>
            <a:pPr marL="0" indent="0">
              <a:buNone/>
              <a:defRPr/>
            </a:pPr>
            <a:endParaRPr lang="en" sz="2400">
              <a:solidFill>
                <a:schemeClr val="dk1"/>
              </a:solidFill>
            </a:endParaRPr>
          </a:p>
          <a:p>
            <a:pPr indent="-457200">
              <a:defRPr/>
            </a:pPr>
            <a:r>
              <a:rPr lang="en" sz="2400">
                <a:solidFill>
                  <a:schemeClr val="dk1"/>
                </a:solidFill>
              </a:rPr>
              <a:t>Pays t</a:t>
            </a:r>
            <a:r>
              <a:rPr lang="en-US" sz="2400">
                <a:solidFill>
                  <a:schemeClr val="dk1"/>
                </a:solidFill>
              </a:rPr>
              <a:t>e</a:t>
            </a:r>
            <a:r>
              <a:rPr lang="en" sz="2400">
                <a:solidFill>
                  <a:schemeClr val="dk1"/>
                </a:solidFill>
              </a:rPr>
              <a:t>acher fees for participation through the ISBE grant.</a:t>
            </a:r>
          </a:p>
          <a:p>
            <a:pPr marL="0" indent="0">
              <a:buNone/>
              <a:defRPr/>
            </a:pPr>
            <a:endParaRPr lang="en" sz="2400">
              <a:solidFill>
                <a:schemeClr val="dk1"/>
              </a:solidFill>
            </a:endParaRPr>
          </a:p>
          <a:p>
            <a:pPr indent="-457200">
              <a:defRPr/>
            </a:pPr>
            <a:r>
              <a:rPr lang="en" sz="2400">
                <a:solidFill>
                  <a:schemeClr val="dk1"/>
                </a:solidFill>
              </a:rPr>
              <a:t>Provides support through the NB process.</a:t>
            </a:r>
          </a:p>
          <a:p>
            <a:pPr marL="0" indent="0">
              <a:buNone/>
              <a:defRPr/>
            </a:pPr>
            <a:endParaRPr lang="en" sz="2400">
              <a:solidFill>
                <a:schemeClr val="dk1"/>
              </a:solidFill>
            </a:endParaRPr>
          </a:p>
          <a:p>
            <a:pPr indent="-457200">
              <a:defRPr/>
            </a:pPr>
            <a:r>
              <a:rPr lang="en" sz="2400">
                <a:solidFill>
                  <a:schemeClr val="dk1"/>
                </a:solidFill>
              </a:rPr>
              <a:t>Oversees the grant that enables payment for NBCTs who mentor or provide professional development in schools.</a:t>
            </a:r>
            <a:endParaRPr sz="2400">
              <a:solidFill>
                <a:schemeClr val="dk1"/>
              </a:solidFill>
            </a:endParaRPr>
          </a:p>
        </p:txBody>
      </p:sp>
      <p:pic>
        <p:nvPicPr>
          <p:cNvPr id="4" name="Audio 3">
            <a:hlinkClick r:id="" action="ppaction://media"/>
            <a:extLst>
              <a:ext uri="{FF2B5EF4-FFF2-40B4-BE49-F238E27FC236}">
                <a16:creationId xmlns:a16="http://schemas.microsoft.com/office/drawing/2014/main" id="{4733AC68-907D-B0CA-8B43-9CF70879B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80"/>
    </mc:Choice>
    <mc:Fallback xmlns="">
      <p:transition spd="slow" advTm="3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Google Shape;174;p29"/>
          <p:cNvSpPr>
            <a:spLocks noGrp="1"/>
          </p:cNvSpPr>
          <p:nvPr>
            <p:ph type="title"/>
          </p:nvPr>
        </p:nvSpPr>
        <p:spPr>
          <a:xfrm>
            <a:off x="1371600" y="457200"/>
            <a:ext cx="8521700" cy="609600"/>
          </a:xfrm>
        </p:spPr>
        <p:txBody>
          <a:bodyPr/>
          <a:lstStyle/>
          <a:p>
            <a:pPr>
              <a:spcBef>
                <a:spcPct val="0"/>
              </a:spcBef>
              <a:spcAft>
                <a:spcPct val="0"/>
              </a:spcAft>
            </a:pPr>
            <a:r>
              <a:rPr lang="en-US" altLang="en-US" sz="3200" b="1"/>
              <a:t>National Board Professional </a:t>
            </a:r>
            <a:br>
              <a:rPr lang="en-US" altLang="en-US" sz="3200" b="1"/>
            </a:br>
            <a:r>
              <a:rPr lang="en-US" altLang="en-US" sz="3200" b="1"/>
              <a:t>Development School</a:t>
            </a:r>
          </a:p>
        </p:txBody>
      </p:sp>
      <p:sp>
        <p:nvSpPr>
          <p:cNvPr id="60419" name="Google Shape;175;p29"/>
          <p:cNvSpPr txBox="1">
            <a:spLocks noGrp="1"/>
          </p:cNvSpPr>
          <p:nvPr>
            <p:ph type="body" idx="1"/>
          </p:nvPr>
        </p:nvSpPr>
        <p:spPr bwMode="auto">
          <a:xfrm>
            <a:off x="311150" y="2009774"/>
            <a:ext cx="8521700" cy="46196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spcBef>
                <a:spcPct val="0"/>
              </a:spcBef>
              <a:spcAft>
                <a:spcPct val="0"/>
              </a:spcAft>
            </a:pPr>
            <a:r>
              <a:rPr lang="en-US" altLang="en-US" sz="2800" dirty="0"/>
              <a:t>Shared Leadership of the Cohort</a:t>
            </a:r>
          </a:p>
          <a:p>
            <a:pPr>
              <a:spcBef>
                <a:spcPts val="1000"/>
              </a:spcBef>
              <a:spcAft>
                <a:spcPct val="0"/>
              </a:spcAft>
            </a:pPr>
            <a:r>
              <a:rPr lang="en-US" altLang="en-US" sz="2800" dirty="0"/>
              <a:t>Collaboration among an administrator overseeing the program, a NBCT, and Teacher-Candidates</a:t>
            </a:r>
          </a:p>
          <a:p>
            <a:pPr>
              <a:spcBef>
                <a:spcPts val="1000"/>
              </a:spcBef>
              <a:spcAft>
                <a:spcPct val="0"/>
              </a:spcAft>
            </a:pPr>
            <a:r>
              <a:rPr lang="en-US" altLang="en-US" sz="2800" dirty="0"/>
              <a:t>Held in a school/district</a:t>
            </a:r>
          </a:p>
          <a:p>
            <a:pPr>
              <a:spcBef>
                <a:spcPts val="1000"/>
              </a:spcBef>
              <a:spcAft>
                <a:spcPct val="0"/>
              </a:spcAft>
            </a:pPr>
            <a:r>
              <a:rPr lang="en-US" altLang="en-US" sz="2800" dirty="0"/>
              <a:t>Focus on a common school improvement goal</a:t>
            </a:r>
          </a:p>
          <a:p>
            <a:pPr>
              <a:spcBef>
                <a:spcPts val="1000"/>
              </a:spcBef>
              <a:spcAft>
                <a:spcPts val="1000"/>
              </a:spcAft>
            </a:pPr>
            <a:r>
              <a:rPr lang="en-US" altLang="en-US" sz="2800" dirty="0"/>
              <a:t>Training provided by NBRC</a:t>
            </a:r>
          </a:p>
          <a:p>
            <a:pPr marL="114300" indent="0">
              <a:spcBef>
                <a:spcPts val="1000"/>
              </a:spcBef>
              <a:spcAft>
                <a:spcPts val="1000"/>
              </a:spcAft>
              <a:buNone/>
            </a:pPr>
            <a:r>
              <a:rPr lang="en-US" altLang="en-US" sz="2000" dirty="0"/>
              <a:t>*If you are interested in learning more about how to become an NB PD School, contact NBRC at 309-438-1835 or slbetti1@ilstu.edu</a:t>
            </a:r>
          </a:p>
        </p:txBody>
      </p:sp>
      <p:pic>
        <p:nvPicPr>
          <p:cNvPr id="3" name="Audio 2">
            <a:hlinkClick r:id="" action="ppaction://media"/>
            <a:extLst>
              <a:ext uri="{FF2B5EF4-FFF2-40B4-BE49-F238E27FC236}">
                <a16:creationId xmlns:a16="http://schemas.microsoft.com/office/drawing/2014/main" id="{8D296632-E3A3-238C-4D3F-15DCFC98F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779"/>
    </mc:Choice>
    <mc:Fallback xmlns="">
      <p:transition spd="slow" advTm="3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CCC63E-9223-4D99-9FA5-43DBA54C5542}"/>
              </a:ext>
            </a:extLst>
          </p:cNvPr>
          <p:cNvSpPr>
            <a:spLocks noGrp="1"/>
          </p:cNvSpPr>
          <p:nvPr>
            <p:ph type="ctrTitle"/>
          </p:nvPr>
        </p:nvSpPr>
        <p:spPr>
          <a:xfrm>
            <a:off x="2743200" y="788987"/>
            <a:ext cx="6248400" cy="1470025"/>
          </a:xfrm>
        </p:spPr>
        <p:txBody>
          <a:bodyPr rtlCol="0" anchor="t">
            <a:normAutofit/>
          </a:bodyPr>
          <a:lstStyle/>
          <a:p>
            <a:pPr eaLnBrk="1" hangingPunct="1">
              <a:defRPr/>
            </a:pPr>
            <a:r>
              <a:rPr lang="en-US" sz="4000" b="1"/>
              <a:t>Resources</a:t>
            </a:r>
            <a:endParaRPr lang="en-US" sz="4000"/>
          </a:p>
        </p:txBody>
      </p:sp>
      <p:sp>
        <p:nvSpPr>
          <p:cNvPr id="3" name="Subtitle 2">
            <a:extLst>
              <a:ext uri="{FF2B5EF4-FFF2-40B4-BE49-F238E27FC236}">
                <a16:creationId xmlns:a16="http://schemas.microsoft.com/office/drawing/2014/main" id="{5C605D25-9681-49EF-8F17-4520AE2044B2}"/>
              </a:ext>
            </a:extLst>
          </p:cNvPr>
          <p:cNvSpPr>
            <a:spLocks noGrp="1"/>
          </p:cNvSpPr>
          <p:nvPr>
            <p:ph type="subTitle" idx="1"/>
          </p:nvPr>
        </p:nvSpPr>
        <p:spPr>
          <a:xfrm>
            <a:off x="838200" y="1905000"/>
            <a:ext cx="8305800" cy="4419600"/>
          </a:xfrm>
        </p:spPr>
        <p:txBody>
          <a:bodyPr/>
          <a:lstStyle/>
          <a:p>
            <a:pPr marL="457200" indent="-457200" algn="l" eaLnBrk="1" fontAlgn="auto" hangingPunct="1">
              <a:spcAft>
                <a:spcPts val="0"/>
              </a:spcAft>
              <a:buFont typeface="Arial" panose="020B0604020202020204" pitchFamily="34" charset="0"/>
              <a:buChar char="•"/>
              <a:defRPr/>
            </a:pPr>
            <a:r>
              <a:rPr lang="en-US">
                <a:solidFill>
                  <a:schemeClr val="tx1"/>
                </a:solidFill>
              </a:rPr>
              <a:t>NBPTS website </a:t>
            </a:r>
          </a:p>
          <a:p>
            <a:pPr marL="800100" lvl="1" indent="-342900" algn="l" eaLnBrk="1" fontAlgn="auto" hangingPunct="1">
              <a:spcAft>
                <a:spcPts val="0"/>
              </a:spcAft>
              <a:buFont typeface="Arial" panose="020B0604020202020204" pitchFamily="34" charset="0"/>
              <a:buChar char="•"/>
              <a:defRPr/>
            </a:pPr>
            <a:r>
              <a:rPr lang="en-US">
                <a:hlinkClick r:id="rId4"/>
              </a:rPr>
              <a:t>www.nbpts.org</a:t>
            </a:r>
            <a:r>
              <a:rPr lang="en-US"/>
              <a:t> </a:t>
            </a:r>
          </a:p>
          <a:p>
            <a:pPr marL="342900" indent="-342900" algn="l" eaLnBrk="1" fontAlgn="auto" hangingPunct="1">
              <a:spcAft>
                <a:spcPts val="0"/>
              </a:spcAft>
              <a:buFont typeface="Arial" panose="020B0604020202020204" pitchFamily="34" charset="0"/>
              <a:buChar char="•"/>
              <a:defRPr/>
            </a:pPr>
            <a:r>
              <a:rPr lang="en-US">
                <a:solidFill>
                  <a:schemeClr val="tx1"/>
                </a:solidFill>
              </a:rPr>
              <a:t>ISBE website</a:t>
            </a:r>
          </a:p>
          <a:p>
            <a:pPr marL="800100" lvl="1" indent="-342900" algn="l" eaLnBrk="1" fontAlgn="auto" hangingPunct="1">
              <a:spcAft>
                <a:spcPts val="0"/>
              </a:spcAft>
              <a:buFont typeface="Arial" panose="020B0604020202020204" pitchFamily="34" charset="0"/>
              <a:buChar char="•"/>
              <a:defRPr/>
            </a:pPr>
            <a:r>
              <a:rPr lang="en-US">
                <a:hlinkClick r:id="rId5"/>
              </a:rPr>
              <a:t>https://www.isbe.net/Pages/National-Board-Certified-Teachers.aspx</a:t>
            </a:r>
            <a:endParaRPr lang="en-US" b="1">
              <a:solidFill>
                <a:schemeClr val="tx1"/>
              </a:solidFill>
            </a:endParaRPr>
          </a:p>
          <a:p>
            <a:pPr marL="457200" indent="-457200" algn="l" eaLnBrk="1" fontAlgn="auto" hangingPunct="1">
              <a:spcAft>
                <a:spcPts val="0"/>
              </a:spcAft>
              <a:buFont typeface="Arial" panose="020B0604020202020204" pitchFamily="34" charset="0"/>
              <a:buChar char="•"/>
              <a:defRPr/>
            </a:pPr>
            <a:r>
              <a:rPr lang="en-US">
                <a:solidFill>
                  <a:schemeClr val="tx1"/>
                </a:solidFill>
              </a:rPr>
              <a:t>NBRC at ISU website</a:t>
            </a:r>
          </a:p>
          <a:p>
            <a:pPr marL="914400" lvl="1" indent="-457200" algn="l" eaLnBrk="1" fontAlgn="auto" hangingPunct="1">
              <a:spcAft>
                <a:spcPts val="0"/>
              </a:spcAft>
              <a:buFont typeface="Arial" panose="020B0604020202020204" pitchFamily="34" charset="0"/>
              <a:buChar char="•"/>
              <a:defRPr/>
            </a:pPr>
            <a:r>
              <a:rPr lang="en-US">
                <a:hlinkClick r:id="rId6"/>
              </a:rPr>
              <a:t>http://www.nbrc.illinoisstate.edu</a:t>
            </a:r>
            <a:r>
              <a:rPr lang="en-US"/>
              <a:t> </a:t>
            </a:r>
          </a:p>
          <a:p>
            <a:pPr lvl="1" algn="l" eaLnBrk="1" fontAlgn="auto" hangingPunct="1">
              <a:spcAft>
                <a:spcPts val="0"/>
              </a:spcAft>
              <a:defRPr/>
            </a:pPr>
            <a:endParaRPr lang="en-US"/>
          </a:p>
          <a:p>
            <a:pPr lvl="1" algn="l" eaLnBrk="1" fontAlgn="auto" hangingPunct="1">
              <a:spcAft>
                <a:spcPts val="0"/>
              </a:spcAft>
              <a:defRPr/>
            </a:pPr>
            <a:endParaRPr lang="en-US"/>
          </a:p>
          <a:p>
            <a:pPr marL="914400" lvl="1" indent="-457200" algn="l" eaLnBrk="1" fontAlgn="auto" hangingPunct="1">
              <a:spcAft>
                <a:spcPts val="0"/>
              </a:spcAft>
              <a:buFont typeface="Arial" panose="020B0604020202020204" pitchFamily="34" charset="0"/>
              <a:buChar char="•"/>
              <a:defRPr/>
            </a:pPr>
            <a:endParaRPr lang="en-US">
              <a:solidFill>
                <a:schemeClr val="tx1"/>
              </a:solidFill>
            </a:endParaRPr>
          </a:p>
          <a:p>
            <a:pPr marL="914400" lvl="1" indent="-457200" algn="l" eaLnBrk="1" fontAlgn="auto" hangingPunct="1">
              <a:spcAft>
                <a:spcPts val="0"/>
              </a:spcAft>
              <a:buFont typeface="Arial" panose="020B0604020202020204" pitchFamily="34" charset="0"/>
              <a:buChar char="•"/>
              <a:defRPr/>
            </a:pPr>
            <a:endParaRPr lang="en-US" b="1">
              <a:solidFill>
                <a:schemeClr val="tx1"/>
              </a:solidFill>
            </a:endParaRPr>
          </a:p>
          <a:p>
            <a:pPr algn="l" eaLnBrk="1" fontAlgn="auto" hangingPunct="1">
              <a:spcAft>
                <a:spcPts val="0"/>
              </a:spcAft>
              <a:defRPr/>
            </a:pPr>
            <a:endParaRPr lang="en-US" sz="1200" b="1"/>
          </a:p>
        </p:txBody>
      </p:sp>
      <p:sp>
        <p:nvSpPr>
          <p:cNvPr id="4" name="Footer Placeholder 3">
            <a:extLst>
              <a:ext uri="{FF2B5EF4-FFF2-40B4-BE49-F238E27FC236}">
                <a16:creationId xmlns:a16="http://schemas.microsoft.com/office/drawing/2014/main" id="{03FE405E-22FD-410A-A7F2-CDDAD22D9532}"/>
              </a:ext>
            </a:extLst>
          </p:cNvPr>
          <p:cNvSpPr>
            <a:spLocks noGrp="1"/>
          </p:cNvSpPr>
          <p:nvPr>
            <p:ph type="ftr" sz="quarter" idx="11"/>
          </p:nvPr>
        </p:nvSpPr>
        <p:spPr/>
        <p:txBody>
          <a:bodyPr/>
          <a:lstStyle/>
          <a:p>
            <a:pPr>
              <a:defRPr/>
            </a:pPr>
            <a:r>
              <a:rPr lang="en-US"/>
              <a:t>http://www.nbrc.illinoisstate.edu</a:t>
            </a:r>
          </a:p>
        </p:txBody>
      </p:sp>
      <p:pic>
        <p:nvPicPr>
          <p:cNvPr id="2" name="Audio 1">
            <a:hlinkClick r:id="" action="ppaction://media"/>
            <a:extLst>
              <a:ext uri="{FF2B5EF4-FFF2-40B4-BE49-F238E27FC236}">
                <a16:creationId xmlns:a16="http://schemas.microsoft.com/office/drawing/2014/main" id="{7067FCCB-8271-60A7-53F1-EC79BF56A2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Google Shape;226;p36"/>
          <p:cNvSpPr>
            <a:spLocks noGrp="1"/>
          </p:cNvSpPr>
          <p:nvPr>
            <p:ph type="title"/>
          </p:nvPr>
        </p:nvSpPr>
        <p:spPr>
          <a:xfrm>
            <a:off x="3200400" y="615950"/>
            <a:ext cx="6089650" cy="708025"/>
          </a:xfrm>
        </p:spPr>
        <p:txBody>
          <a:bodyPr/>
          <a:lstStyle/>
          <a:p>
            <a:pPr algn="l">
              <a:spcBef>
                <a:spcPct val="0"/>
              </a:spcBef>
              <a:spcAft>
                <a:spcPct val="0"/>
              </a:spcAft>
            </a:pPr>
            <a:r>
              <a:rPr lang="en-US" altLang="en-US" b="1"/>
              <a:t>Questions? </a:t>
            </a:r>
          </a:p>
        </p:txBody>
      </p:sp>
      <p:sp>
        <p:nvSpPr>
          <p:cNvPr id="64515" name="Google Shape;227;p36"/>
          <p:cNvSpPr txBox="1">
            <a:spLocks noGrp="1"/>
          </p:cNvSpPr>
          <p:nvPr>
            <p:ph type="body" idx="1"/>
          </p:nvPr>
        </p:nvSpPr>
        <p:spPr bwMode="auto">
          <a:xfrm>
            <a:off x="311150" y="2009775"/>
            <a:ext cx="8521700" cy="353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Sheri L. Bettis, M.Ed., Interim Director</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National Board Resource Center</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Illinois State University</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slbetti1@ilstu.edu</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(309) 438-1835</a:t>
            </a:r>
          </a:p>
          <a:p>
            <a:pPr marL="0" indent="0" algn="ctr">
              <a:spcBef>
                <a:spcPct val="0"/>
              </a:spcBef>
              <a:spcAft>
                <a:spcPct val="0"/>
              </a:spcAft>
              <a:buClr>
                <a:srgbClr val="000000"/>
              </a:buClr>
              <a:buSzPts val="1100"/>
              <a:buFont typeface="Arial" panose="020B0604020202020204" pitchFamily="34" charset="0"/>
              <a:buNone/>
            </a:pPr>
            <a:r>
              <a:rPr lang="en-US" altLang="en-US" sz="2200" u="sng" dirty="0">
                <a:solidFill>
                  <a:schemeClr val="hlink"/>
                </a:solidFill>
                <a:hlinkClick r:id="rId5"/>
              </a:rPr>
              <a:t>https://nbrc.illinoisstate.edu/</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Instagram: </a:t>
            </a:r>
            <a:r>
              <a:rPr lang="en-US" altLang="en-US" sz="2200" b="1" dirty="0" err="1">
                <a:solidFill>
                  <a:srgbClr val="7030A0"/>
                </a:solidFill>
              </a:rPr>
              <a:t>NBRCIllinois</a:t>
            </a:r>
            <a:endParaRPr lang="en-US" altLang="en-US" sz="2200" b="1" dirty="0">
              <a:solidFill>
                <a:srgbClr val="7030A0"/>
              </a:solidFill>
            </a:endParaRP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Twitter </a:t>
            </a:r>
            <a:r>
              <a:rPr lang="en-US" altLang="en-US" sz="2200" b="1" dirty="0">
                <a:solidFill>
                  <a:srgbClr val="0000FF"/>
                </a:solidFill>
              </a:rPr>
              <a:t>@NBRCIllinois</a:t>
            </a:r>
          </a:p>
          <a:p>
            <a:pPr marL="0" indent="0" algn="ctr">
              <a:spcBef>
                <a:spcPct val="0"/>
              </a:spcBef>
              <a:spcAft>
                <a:spcPct val="0"/>
              </a:spcAft>
              <a:buFont typeface="Arial" panose="020B0604020202020204" pitchFamily="34" charset="0"/>
              <a:buNone/>
            </a:pPr>
            <a:r>
              <a:rPr lang="en-US" altLang="en-US" sz="2200" dirty="0">
                <a:solidFill>
                  <a:srgbClr val="000000"/>
                </a:solidFill>
              </a:rPr>
              <a:t>Facebook: </a:t>
            </a:r>
            <a:r>
              <a:rPr lang="en-US" altLang="en-US" sz="2200" b="1" dirty="0">
                <a:solidFill>
                  <a:srgbClr val="FF0000"/>
                </a:solidFill>
              </a:rPr>
              <a:t>National Board Resource Center at Illinois State University</a:t>
            </a:r>
            <a:endParaRPr lang="en-US" altLang="en-US" sz="2200" dirty="0">
              <a:solidFill>
                <a:srgbClr val="FF0000"/>
              </a:solidFill>
            </a:endParaRPr>
          </a:p>
        </p:txBody>
      </p:sp>
      <p:pic>
        <p:nvPicPr>
          <p:cNvPr id="3" name="Audio 2">
            <a:hlinkClick r:id="" action="ppaction://media"/>
            <a:extLst>
              <a:ext uri="{FF2B5EF4-FFF2-40B4-BE49-F238E27FC236}">
                <a16:creationId xmlns:a16="http://schemas.microsoft.com/office/drawing/2014/main" id="{16D8FFAE-1F47-CD47-1663-181390B438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68;p15"/>
          <p:cNvSpPr>
            <a:spLocks noGrp="1"/>
          </p:cNvSpPr>
          <p:nvPr>
            <p:ph type="title"/>
          </p:nvPr>
        </p:nvSpPr>
        <p:spPr>
          <a:xfrm>
            <a:off x="311150" y="685507"/>
            <a:ext cx="8521700" cy="1011237"/>
          </a:xfrm>
        </p:spPr>
        <p:txBody>
          <a:bodyPr/>
          <a:lstStyle/>
          <a:p>
            <a:pPr algn="r">
              <a:spcBef>
                <a:spcPct val="0"/>
              </a:spcBef>
              <a:spcAft>
                <a:spcPct val="0"/>
              </a:spcAft>
            </a:pPr>
            <a:r>
              <a:rPr lang="en-US" altLang="en-US" sz="3200" b="1"/>
              <a:t>Why National Board Certification?</a:t>
            </a:r>
          </a:p>
        </p:txBody>
      </p:sp>
      <p:sp>
        <p:nvSpPr>
          <p:cNvPr id="69" name="Google Shape;69;p15"/>
          <p:cNvSpPr txBox="1">
            <a:spLocks noGrp="1"/>
          </p:cNvSpPr>
          <p:nvPr>
            <p:ph type="body" idx="1"/>
          </p:nvPr>
        </p:nvSpPr>
        <p:spPr>
          <a:xfrm>
            <a:off x="610150" y="1704950"/>
            <a:ext cx="8222700" cy="4695876"/>
          </a:xfrm>
        </p:spPr>
        <p:txBody>
          <a:bodyPr>
            <a:noAutofit/>
          </a:bodyPr>
          <a:lstStyle/>
          <a:p>
            <a:pPr marL="0" indent="0">
              <a:buFont typeface="Arial" panose="020B0604020202020204" pitchFamily="34" charset="0"/>
              <a:buNone/>
              <a:defRPr/>
            </a:pPr>
            <a:r>
              <a:rPr lang="en" sz="2400" b="1" i="1">
                <a:highlight>
                  <a:srgbClr val="FFFFFF"/>
                </a:highlight>
              </a:rPr>
              <a:t>Established in 1987, the National Board for Professional Teaching Standards is an independent, nonprofit organization working to advance accomplished teaching for all students.</a:t>
            </a:r>
            <a:endParaRPr sz="2400"/>
          </a:p>
          <a:p>
            <a:pPr indent="-317500">
              <a:spcBef>
                <a:spcPts val="1600"/>
              </a:spcBef>
              <a:buClr>
                <a:schemeClr val="dk1"/>
              </a:buClr>
              <a:buSzPts val="1400"/>
              <a:defRPr/>
            </a:pPr>
            <a:r>
              <a:rPr lang="en" sz="2400">
                <a:highlight>
                  <a:srgbClr val="FFFFFF"/>
                </a:highlight>
              </a:rPr>
              <a:t>More than a decade of research from across the country confirms that students taught by National Board Certified Teachers (NBCTs) learn more than students taught by non-NBCT teachers.</a:t>
            </a:r>
            <a:endParaRPr sz="2400">
              <a:highlight>
                <a:srgbClr val="FFFFFF"/>
              </a:highlight>
            </a:endParaRPr>
          </a:p>
          <a:p>
            <a:pPr indent="0">
              <a:buFont typeface="Arial" panose="020B0604020202020204" pitchFamily="34" charset="0"/>
              <a:buNone/>
              <a:defRPr/>
            </a:pPr>
            <a:endParaRPr sz="2400">
              <a:highlight>
                <a:srgbClr val="FFFFFF"/>
              </a:highlight>
            </a:endParaRPr>
          </a:p>
          <a:p>
            <a:pPr indent="-317500">
              <a:buClr>
                <a:schemeClr val="dk1"/>
              </a:buClr>
              <a:buSzPts val="1400"/>
              <a:defRPr/>
            </a:pPr>
            <a:r>
              <a:rPr lang="en" sz="2400"/>
              <a:t>97% of teachers change their teaching after going through the National Board process.</a:t>
            </a:r>
          </a:p>
          <a:p>
            <a:pPr indent="-317500">
              <a:buClr>
                <a:schemeClr val="dk1"/>
              </a:buClr>
              <a:buSzPts val="1400"/>
              <a:defRPr/>
            </a:pPr>
            <a:endParaRPr lang="en" sz="2400">
              <a:solidFill>
                <a:schemeClr val="dk1"/>
              </a:solidFill>
            </a:endParaRPr>
          </a:p>
          <a:p>
            <a:pPr indent="-317500">
              <a:buClr>
                <a:schemeClr val="dk1"/>
              </a:buClr>
              <a:buSzPts val="1400"/>
              <a:defRPr/>
            </a:pPr>
            <a:r>
              <a:rPr lang="en" sz="2400">
                <a:solidFill>
                  <a:schemeClr val="dk1"/>
                </a:solidFill>
              </a:rPr>
              <a:t>To learn more, go to: </a:t>
            </a:r>
            <a:r>
              <a:rPr lang="en-US" sz="2400">
                <a:solidFill>
                  <a:schemeClr val="dk1"/>
                </a:solidFill>
                <a:hlinkClick r:id="rId5"/>
              </a:rPr>
              <a:t>https://www.nbpts.org/research/</a:t>
            </a:r>
            <a:endParaRPr lang="en-US" sz="2400">
              <a:solidFill>
                <a:schemeClr val="dk1"/>
              </a:solidFill>
            </a:endParaRPr>
          </a:p>
          <a:p>
            <a:pPr indent="-317500">
              <a:buClr>
                <a:schemeClr val="dk1"/>
              </a:buClr>
              <a:buSzPts val="1400"/>
              <a:defRPr/>
            </a:pPr>
            <a:endParaRPr sz="2400">
              <a:solidFill>
                <a:schemeClr val="dk1"/>
              </a:solidFill>
            </a:endParaRPr>
          </a:p>
          <a:p>
            <a:pPr marL="0" indent="0">
              <a:buFont typeface="Arial" panose="020B0604020202020204" pitchFamily="34" charset="0"/>
              <a:buNone/>
              <a:defRPr/>
            </a:pPr>
            <a:endParaRPr sz="2000">
              <a:solidFill>
                <a:srgbClr val="2E3E48"/>
              </a:solidFill>
              <a:highlight>
                <a:srgbClr val="FFFFFF"/>
              </a:highlight>
            </a:endParaRPr>
          </a:p>
          <a:p>
            <a:pPr marL="0" indent="0">
              <a:spcAft>
                <a:spcPts val="1600"/>
              </a:spcAft>
              <a:buFont typeface="Arial" panose="020B0604020202020204" pitchFamily="34" charset="0"/>
              <a:buNone/>
              <a:defRPr/>
            </a:pPr>
            <a:endParaRPr/>
          </a:p>
        </p:txBody>
      </p:sp>
      <p:pic>
        <p:nvPicPr>
          <p:cNvPr id="4" name="Audio 3">
            <a:hlinkClick r:id="" action="ppaction://media"/>
            <a:extLst>
              <a:ext uri="{FF2B5EF4-FFF2-40B4-BE49-F238E27FC236}">
                <a16:creationId xmlns:a16="http://schemas.microsoft.com/office/drawing/2014/main" id="{61A315B8-B379-8001-1EE8-AC81F1CF0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26"/>
    </mc:Choice>
    <mc:Fallback xmlns="">
      <p:transition spd="slow" advTm="3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96DD-8681-40BA-A5FE-1AB863EBE325}"/>
              </a:ext>
            </a:extLst>
          </p:cNvPr>
          <p:cNvSpPr>
            <a:spLocks noGrp="1"/>
          </p:cNvSpPr>
          <p:nvPr>
            <p:ph type="ctrTitle"/>
          </p:nvPr>
        </p:nvSpPr>
        <p:spPr>
          <a:xfrm>
            <a:off x="2550942" y="517525"/>
            <a:ext cx="6400800" cy="1371600"/>
          </a:xfrm>
        </p:spPr>
        <p:txBody>
          <a:bodyPr rtlCol="0">
            <a:normAutofit fontScale="90000"/>
          </a:bodyPr>
          <a:lstStyle/>
          <a:p>
            <a:pPr eaLnBrk="1" fontAlgn="auto" hangingPunct="1">
              <a:spcAft>
                <a:spcPts val="0"/>
              </a:spcAft>
              <a:defRPr/>
            </a:pPr>
            <a:r>
              <a:rPr lang="en-US" b="1" i="1">
                <a:effectLst>
                  <a:outerShdw blurRad="38100" dist="38100" dir="2700000" algn="tl">
                    <a:srgbClr val="C0C0C0"/>
                  </a:outerShdw>
                </a:effectLst>
                <a:latin typeface="Arial" pitchFamily="34" charset="0"/>
              </a:rPr>
              <a:t>   </a:t>
            </a:r>
            <a:br>
              <a:rPr lang="en-US" b="1" i="1">
                <a:effectLst>
                  <a:outerShdw blurRad="38100" dist="38100" dir="2700000" algn="tl">
                    <a:srgbClr val="C0C0C0"/>
                  </a:outerShdw>
                </a:effectLst>
                <a:latin typeface="Arial" pitchFamily="34" charset="0"/>
              </a:rPr>
            </a:br>
            <a:r>
              <a:rPr lang="en-US" b="1"/>
              <a:t>Benefits of Becoming a National Board Certified Teacher</a:t>
            </a:r>
            <a:br>
              <a:rPr lang="en-US" b="1" i="1">
                <a:effectLst>
                  <a:outerShdw blurRad="38100" dist="38100" dir="2700000" algn="tl">
                    <a:srgbClr val="C0C0C0"/>
                  </a:outerShdw>
                </a:effectLst>
                <a:latin typeface="Arial" pitchFamily="34" charset="0"/>
              </a:rPr>
            </a:br>
            <a:endParaRPr lang="en-US"/>
          </a:p>
        </p:txBody>
      </p:sp>
      <p:sp>
        <p:nvSpPr>
          <p:cNvPr id="3" name="Subtitle 2">
            <a:extLst>
              <a:ext uri="{FF2B5EF4-FFF2-40B4-BE49-F238E27FC236}">
                <a16:creationId xmlns:a16="http://schemas.microsoft.com/office/drawing/2014/main" id="{DA7300DC-9169-4800-B007-80F732FFDC4F}"/>
              </a:ext>
            </a:extLst>
          </p:cNvPr>
          <p:cNvSpPr>
            <a:spLocks noGrp="1"/>
          </p:cNvSpPr>
          <p:nvPr>
            <p:ph type="subTitle" idx="1"/>
          </p:nvPr>
        </p:nvSpPr>
        <p:spPr>
          <a:xfrm>
            <a:off x="304800" y="2057400"/>
            <a:ext cx="8534400" cy="4786312"/>
          </a:xfrm>
        </p:spPr>
        <p:txBody>
          <a:bodyPr/>
          <a:lstStyle/>
          <a:p>
            <a:pPr marL="457200" algn="l" eaLnBrk="1" fontAlgn="auto" hangingPunct="1">
              <a:spcBef>
                <a:spcPts val="0"/>
              </a:spcBef>
              <a:spcAft>
                <a:spcPts val="0"/>
              </a:spcAft>
              <a:defRPr/>
            </a:pPr>
            <a:r>
              <a:rPr lang="en-US" sz="2400" b="1" dirty="0">
                <a:solidFill>
                  <a:schemeClr val="tx1"/>
                </a:solidFill>
              </a:rPr>
              <a:t>Illinois Licensing offers:</a:t>
            </a:r>
          </a:p>
          <a:p>
            <a:pPr marL="1200150" lvl="2" indent="-285750" algn="l" eaLnBrk="1" fontAlgn="auto" hangingPunct="1">
              <a:spcBef>
                <a:spcPts val="0"/>
              </a:spcBef>
              <a:spcAft>
                <a:spcPts val="0"/>
              </a:spcAft>
              <a:buFont typeface="Arial" panose="020B0604020202020204" pitchFamily="34" charset="0"/>
              <a:buChar char="•"/>
              <a:defRPr/>
            </a:pPr>
            <a:r>
              <a:rPr lang="en-US" sz="1800" dirty="0">
                <a:solidFill>
                  <a:schemeClr val="tx1"/>
                </a:solidFill>
              </a:rPr>
              <a:t>Only avenue to earn the </a:t>
            </a:r>
            <a:r>
              <a:rPr lang="en-US" sz="1800" i="1" dirty="0">
                <a:solidFill>
                  <a:schemeClr val="tx1"/>
                </a:solidFill>
              </a:rPr>
              <a:t>Master Teacher </a:t>
            </a:r>
            <a:r>
              <a:rPr lang="en-US" sz="1800" dirty="0">
                <a:solidFill>
                  <a:schemeClr val="tx1"/>
                </a:solidFill>
              </a:rPr>
              <a:t>designation on Illinois professional educator license (PEL). </a:t>
            </a:r>
          </a:p>
          <a:p>
            <a:pPr marL="1198563" lvl="2" indent="-284163" algn="l" eaLnBrk="1" fontAlgn="auto" hangingPunct="1">
              <a:spcBef>
                <a:spcPts val="0"/>
              </a:spcBef>
              <a:spcAft>
                <a:spcPts val="0"/>
              </a:spcAft>
              <a:buFont typeface="Arial" panose="020B0604020202020204" pitchFamily="34" charset="0"/>
              <a:buChar char="•"/>
              <a:defRPr/>
            </a:pPr>
            <a:r>
              <a:rPr lang="en-US" sz="1800" dirty="0">
                <a:solidFill>
                  <a:schemeClr val="tx1"/>
                </a:solidFill>
              </a:rPr>
              <a:t>Reduction (by ½) of professional development requirements for 5 years. </a:t>
            </a:r>
          </a:p>
          <a:p>
            <a:pPr marL="1200150" lvl="2" indent="-285750" algn="l" eaLnBrk="1" fontAlgn="auto" hangingPunct="1">
              <a:spcBef>
                <a:spcPts val="0"/>
              </a:spcBef>
              <a:spcAft>
                <a:spcPts val="0"/>
              </a:spcAft>
              <a:buFont typeface="Arial" charset="0"/>
              <a:buNone/>
              <a:defRPr/>
            </a:pPr>
            <a:endParaRPr lang="en-US" sz="1800" dirty="0">
              <a:solidFill>
                <a:schemeClr val="tx1"/>
              </a:solidFill>
            </a:endParaRPr>
          </a:p>
          <a:p>
            <a:pPr marL="1200150" lvl="2" indent="-688975" algn="l" eaLnBrk="1" fontAlgn="auto" hangingPunct="1">
              <a:spcBef>
                <a:spcPts val="0"/>
              </a:spcBef>
              <a:spcAft>
                <a:spcPts val="0"/>
              </a:spcAft>
              <a:buFont typeface="Arial" charset="0"/>
              <a:buNone/>
              <a:defRPr/>
            </a:pPr>
            <a:r>
              <a:rPr lang="en-US" b="1" dirty="0">
                <a:solidFill>
                  <a:schemeClr val="tx1"/>
                </a:solidFill>
              </a:rPr>
              <a:t>Illinois One-Time $3,000 Incentive for NBCTs in EBF Tier 1and 2 Rural &amp; Remote Districts or Schools.</a:t>
            </a:r>
          </a:p>
          <a:p>
            <a:pPr marL="1200150" lvl="2" indent="-688975" algn="l" eaLnBrk="1" fontAlgn="auto" hangingPunct="1">
              <a:spcBef>
                <a:spcPts val="0"/>
              </a:spcBef>
              <a:spcAft>
                <a:spcPts val="0"/>
              </a:spcAft>
              <a:buFont typeface="Arial" charset="0"/>
              <a:buNone/>
              <a:defRPr/>
            </a:pPr>
            <a:endParaRPr lang="en-US" b="1" dirty="0">
              <a:solidFill>
                <a:schemeClr val="tx1"/>
              </a:solidFill>
            </a:endParaRPr>
          </a:p>
          <a:p>
            <a:pPr marL="1200150" lvl="2" indent="-688975" algn="l" eaLnBrk="1" fontAlgn="auto" hangingPunct="1">
              <a:spcBef>
                <a:spcPts val="0"/>
              </a:spcBef>
              <a:spcAft>
                <a:spcPts val="0"/>
              </a:spcAft>
              <a:buFont typeface="Arial" charset="0"/>
              <a:buNone/>
              <a:defRPr/>
            </a:pPr>
            <a:r>
              <a:rPr lang="en-US" b="1" dirty="0">
                <a:solidFill>
                  <a:schemeClr val="tx1"/>
                </a:solidFill>
              </a:rPr>
              <a:t>Illinois Offers NBCTs:</a:t>
            </a:r>
          </a:p>
          <a:p>
            <a:pPr marL="1200150" lvl="2" indent="-231775" algn="l" eaLnBrk="1" fontAlgn="auto" hangingPunct="1">
              <a:spcBef>
                <a:spcPts val="0"/>
              </a:spcBef>
              <a:spcAft>
                <a:spcPts val="0"/>
              </a:spcAft>
              <a:buFont typeface="Arial" panose="020B0604020202020204" pitchFamily="34" charset="0"/>
              <a:buChar char="•"/>
              <a:defRPr/>
            </a:pPr>
            <a:r>
              <a:rPr lang="en-US" sz="1800" dirty="0">
                <a:solidFill>
                  <a:schemeClr val="tx1"/>
                </a:solidFill>
              </a:rPr>
              <a:t>$2,250 for providing 45 hours of mentoring or professional development.</a:t>
            </a:r>
          </a:p>
          <a:p>
            <a:pPr marL="1200150" lvl="2" indent="-285750" algn="l" eaLnBrk="1" fontAlgn="auto" hangingPunct="1">
              <a:spcBef>
                <a:spcPts val="0"/>
              </a:spcBef>
              <a:spcAft>
                <a:spcPts val="0"/>
              </a:spcAft>
              <a:buFont typeface="Arial" panose="020B0604020202020204" pitchFamily="34" charset="0"/>
              <a:buChar char="•"/>
              <a:defRPr/>
            </a:pPr>
            <a:endParaRPr lang="en-US" sz="2000" dirty="0">
              <a:solidFill>
                <a:schemeClr val="tx1"/>
              </a:solidFill>
            </a:endParaRPr>
          </a:p>
          <a:p>
            <a:pPr lvl="1" algn="l" eaLnBrk="1" fontAlgn="auto" hangingPunct="1">
              <a:spcBef>
                <a:spcPts val="0"/>
              </a:spcBef>
              <a:spcAft>
                <a:spcPts val="0"/>
              </a:spcAft>
              <a:buClr>
                <a:schemeClr val="tx1">
                  <a:lumMod val="50000"/>
                  <a:lumOff val="50000"/>
                </a:schemeClr>
              </a:buClr>
              <a:defRPr/>
            </a:pPr>
            <a:r>
              <a:rPr lang="en-US" sz="2400" b="1" dirty="0">
                <a:solidFill>
                  <a:schemeClr val="tx1"/>
                </a:solidFill>
              </a:rPr>
              <a:t>Specific to School District:</a:t>
            </a:r>
          </a:p>
          <a:p>
            <a:pPr marL="1200150" lvl="2" indent="-285750" algn="l" eaLnBrk="1" fontAlgn="auto" hangingPunct="1">
              <a:spcBef>
                <a:spcPts val="0"/>
              </a:spcBef>
              <a:spcAft>
                <a:spcPts val="0"/>
              </a:spcAft>
              <a:buClr>
                <a:schemeClr val="tx1">
                  <a:lumMod val="50000"/>
                  <a:lumOff val="50000"/>
                </a:schemeClr>
              </a:buClr>
              <a:buFont typeface="Arial" panose="020B0604020202020204" pitchFamily="34" charset="0"/>
              <a:buChar char="•"/>
              <a:defRPr/>
            </a:pPr>
            <a:r>
              <a:rPr lang="en-US" sz="1800" dirty="0">
                <a:solidFill>
                  <a:schemeClr val="tx1"/>
                </a:solidFill>
              </a:rPr>
              <a:t>Contact your school district for information for district benefits (lane change, stipend, leadership roles, etc.)</a:t>
            </a: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rgbClr val="FF0000"/>
              </a:solidFill>
              <a:effectLst>
                <a:outerShdw blurRad="38100" dist="38100" dir="2700000" algn="tl">
                  <a:srgbClr val="C0C0C0"/>
                </a:outerShdw>
              </a:effectLst>
              <a:latin typeface="Arial" pitchFamily="34" charset="0"/>
            </a:endParaRP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chemeClr val="tx1">
                  <a:lumMod val="50000"/>
                  <a:lumOff val="50000"/>
                </a:schemeClr>
              </a:solidFill>
              <a:effectLst>
                <a:outerShdw blurRad="38100" dist="38100" dir="2700000" algn="tl">
                  <a:srgbClr val="C0C0C0"/>
                </a:outerShdw>
              </a:effectLst>
              <a:latin typeface="Arial" pitchFamily="34" charset="0"/>
            </a:endParaRP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rgbClr val="FF0000"/>
              </a:solidFill>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defRPr/>
            </a:pPr>
            <a:endParaRPr lang="en-US" sz="1800" b="1" dirty="0">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defRPr/>
            </a:pPr>
            <a:endParaRPr lang="en-US" sz="1800" b="1" dirty="0">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buFontTx/>
              <a:buChar char="•"/>
              <a:defRPr/>
            </a:pPr>
            <a:endParaRPr lang="en-US" sz="1800" b="1" dirty="0">
              <a:effectLst>
                <a:outerShdw blurRad="38100" dist="38100" dir="2700000" algn="tl">
                  <a:srgbClr val="C0C0C0"/>
                </a:outerShdw>
              </a:effectLst>
              <a:latin typeface="Arial" pitchFamily="34" charset="0"/>
            </a:endParaRPr>
          </a:p>
          <a:p>
            <a:pPr lvl="1" algn="l" eaLnBrk="1" fontAlgn="auto" hangingPunct="1">
              <a:spcBef>
                <a:spcPts val="0"/>
              </a:spcBef>
              <a:spcAft>
                <a:spcPts val="0"/>
              </a:spcAft>
              <a:defRPr/>
            </a:pPr>
            <a:r>
              <a:rPr lang="en-US" sz="1200" b="1" i="1" dirty="0">
                <a:solidFill>
                  <a:schemeClr val="tx2"/>
                </a:solidFill>
                <a:latin typeface="Arial" pitchFamily="34" charset="0"/>
              </a:rPr>
              <a:t>Credits must be accepted by an accredited university in order to count towards an advanced degree or by a school district for salary lane movement.)</a:t>
            </a:r>
          </a:p>
          <a:p>
            <a:pPr lvl="1" algn="l" eaLnBrk="1" fontAlgn="auto" hangingPunct="1">
              <a:spcBef>
                <a:spcPts val="0"/>
              </a:spcBef>
              <a:spcAft>
                <a:spcPts val="0"/>
              </a:spcAft>
              <a:defRPr/>
            </a:pPr>
            <a:endParaRPr lang="en-US" sz="1200" b="1" dirty="0">
              <a:effectLst>
                <a:outerShdw blurRad="38100" dist="38100" dir="2700000" algn="tl">
                  <a:srgbClr val="C0C0C0"/>
                </a:outerShdw>
              </a:effectLst>
              <a:latin typeface="Arial" pitchFamily="34" charset="0"/>
            </a:endParaRPr>
          </a:p>
          <a:p>
            <a:pPr lvl="1" algn="l" eaLnBrk="1" fontAlgn="auto" hangingPunct="1">
              <a:spcBef>
                <a:spcPts val="0"/>
              </a:spcBef>
              <a:spcAft>
                <a:spcPts val="0"/>
              </a:spcAft>
              <a:defRPr/>
            </a:pPr>
            <a:endParaRPr lang="en-US" b="1" dirty="0">
              <a:effectLst>
                <a:outerShdw blurRad="38100" dist="38100" dir="2700000" algn="tl">
                  <a:srgbClr val="C0C0C0"/>
                </a:outerShdw>
              </a:effectLst>
              <a:latin typeface="Arial" pitchFamily="34" charset="0"/>
            </a:endParaRPr>
          </a:p>
          <a:p>
            <a:pPr algn="l" eaLnBrk="1" fontAlgn="auto" hangingPunct="1">
              <a:spcAft>
                <a:spcPts val="0"/>
              </a:spcAft>
              <a:defRPr/>
            </a:pPr>
            <a:endParaRPr lang="en-US" sz="1200" dirty="0"/>
          </a:p>
        </p:txBody>
      </p:sp>
      <p:sp>
        <p:nvSpPr>
          <p:cNvPr id="4" name="Footer Placeholder 3">
            <a:extLst>
              <a:ext uri="{FF2B5EF4-FFF2-40B4-BE49-F238E27FC236}">
                <a16:creationId xmlns:a16="http://schemas.microsoft.com/office/drawing/2014/main" id="{7AE0D1CF-6A95-4908-A823-E709F056BD17}"/>
              </a:ext>
            </a:extLst>
          </p:cNvPr>
          <p:cNvSpPr>
            <a:spLocks noGrp="1"/>
          </p:cNvSpPr>
          <p:nvPr>
            <p:ph type="ftr" sz="quarter" idx="11"/>
          </p:nvPr>
        </p:nvSpPr>
        <p:spPr/>
        <p:txBody>
          <a:bodyPr/>
          <a:lstStyle/>
          <a:p>
            <a:pPr>
              <a:defRPr/>
            </a:pPr>
            <a:r>
              <a:rPr lang="en-US"/>
              <a:t>http://www.nbrc.illinoisstate.edu</a:t>
            </a:r>
          </a:p>
        </p:txBody>
      </p:sp>
      <p:pic>
        <p:nvPicPr>
          <p:cNvPr id="8" name="Audio 7">
            <a:hlinkClick r:id="" action="ppaction://media"/>
            <a:extLst>
              <a:ext uri="{FF2B5EF4-FFF2-40B4-BE49-F238E27FC236}">
                <a16:creationId xmlns:a16="http://schemas.microsoft.com/office/drawing/2014/main" id="{AF5486AE-CFE9-0226-F94D-8357BD0BB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200"/>
    </mc:Choice>
    <mc:Fallback xmlns="">
      <p:transition spd="slow" advTm="7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75;p16"/>
          <p:cNvSpPr>
            <a:spLocks noGrp="1"/>
          </p:cNvSpPr>
          <p:nvPr>
            <p:ph type="title"/>
          </p:nvPr>
        </p:nvSpPr>
        <p:spPr>
          <a:xfrm>
            <a:off x="1676400" y="390525"/>
            <a:ext cx="8521700" cy="520700"/>
          </a:xfrm>
        </p:spPr>
        <p:txBody>
          <a:bodyPr/>
          <a:lstStyle/>
          <a:p>
            <a:pPr>
              <a:spcBef>
                <a:spcPct val="0"/>
              </a:spcBef>
              <a:spcAft>
                <a:spcPct val="0"/>
              </a:spcAft>
            </a:pPr>
            <a:r>
              <a:rPr lang="en-US" altLang="en-US" sz="2800" b="1"/>
              <a:t>Differentiated Professional Development </a:t>
            </a:r>
            <a:br>
              <a:rPr lang="en-US" altLang="en-US" sz="2800" b="1"/>
            </a:br>
            <a:r>
              <a:rPr lang="en-US" altLang="en-US" sz="2800" b="1"/>
              <a:t>for Teachers and Counselors</a:t>
            </a:r>
          </a:p>
        </p:txBody>
      </p:sp>
      <p:sp>
        <p:nvSpPr>
          <p:cNvPr id="76" name="Google Shape;76;p16"/>
          <p:cNvSpPr txBox="1">
            <a:spLocks noGrp="1"/>
          </p:cNvSpPr>
          <p:nvPr>
            <p:ph type="body" idx="1"/>
          </p:nvPr>
        </p:nvSpPr>
        <p:spPr>
          <a:xfrm>
            <a:off x="533399" y="1968500"/>
            <a:ext cx="2514601" cy="3416300"/>
          </a:xfrm>
        </p:spPr>
        <p:txBody>
          <a:bodyPr>
            <a:noAutofit/>
          </a:bodyPr>
          <a:lstStyle/>
          <a:p>
            <a:pPr marL="0" indent="0">
              <a:buFont typeface="Arial" panose="020B0604020202020204" pitchFamily="34" charset="0"/>
              <a:buNone/>
              <a:defRPr/>
            </a:pPr>
            <a:r>
              <a:rPr lang="en" sz="2400" b="1">
                <a:solidFill>
                  <a:schemeClr val="dk1"/>
                </a:solidFill>
              </a:rPr>
              <a:t>Certifications in:</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25 areas</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16 disciplines</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6 levels</a:t>
            </a:r>
            <a:endParaRPr sz="2400" b="1"/>
          </a:p>
        </p:txBody>
      </p:sp>
      <p:pic>
        <p:nvPicPr>
          <p:cNvPr id="35844" name="Google Shape;77;p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2009775"/>
            <a:ext cx="50514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F77E6AE-8D41-2B47-6CA1-4C1E2B35C6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Google Shape;84;p17"/>
          <p:cNvSpPr>
            <a:spLocks noGrp="1"/>
          </p:cNvSpPr>
          <p:nvPr>
            <p:ph type="title"/>
          </p:nvPr>
        </p:nvSpPr>
        <p:spPr>
          <a:xfrm>
            <a:off x="322872" y="458347"/>
            <a:ext cx="8521700" cy="1017588"/>
          </a:xfrm>
        </p:spPr>
        <p:txBody>
          <a:bodyPr/>
          <a:lstStyle/>
          <a:p>
            <a:pPr algn="r">
              <a:spcBef>
                <a:spcPct val="0"/>
              </a:spcBef>
              <a:spcAft>
                <a:spcPct val="0"/>
              </a:spcAft>
            </a:pPr>
            <a:r>
              <a:rPr lang="en-US" altLang="en-US" sz="2800" b="1"/>
              <a:t>5 Core Propositions of National Board</a:t>
            </a:r>
            <a:br>
              <a:rPr lang="en-US" altLang="en-US" b="1"/>
            </a:br>
            <a:endParaRPr lang="en-US" altLang="en-US"/>
          </a:p>
        </p:txBody>
      </p:sp>
      <p:pic>
        <p:nvPicPr>
          <p:cNvPr id="37892" name="Google Shape;86;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97" y="2110154"/>
            <a:ext cx="8126413" cy="336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82E224C-EF34-5FDD-F1CB-C0D6D75D8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40"/>
    </mc:Choice>
    <mc:Fallback xmlns="">
      <p:transition spd="slow" advTm="1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92;p18"/>
          <p:cNvSpPr>
            <a:spLocks noGrp="1"/>
          </p:cNvSpPr>
          <p:nvPr>
            <p:ph type="title"/>
          </p:nvPr>
        </p:nvSpPr>
        <p:spPr>
          <a:xfrm>
            <a:off x="1600200" y="669926"/>
            <a:ext cx="8299450" cy="762000"/>
          </a:xfrm>
        </p:spPr>
        <p:txBody>
          <a:bodyPr/>
          <a:lstStyle/>
          <a:p>
            <a:pPr>
              <a:spcBef>
                <a:spcPct val="0"/>
              </a:spcBef>
              <a:spcAft>
                <a:spcPct val="0"/>
              </a:spcAft>
            </a:pPr>
            <a:r>
              <a:rPr lang="en-US" altLang="en-US" sz="2800" b="1"/>
              <a:t>National Board </a:t>
            </a:r>
            <a:br>
              <a:rPr lang="en-US" altLang="en-US" sz="2800" b="1"/>
            </a:br>
            <a:r>
              <a:rPr lang="en-US" altLang="en-US" sz="2800" b="1"/>
              <a:t>Professional Teaching Standards</a:t>
            </a:r>
            <a:br>
              <a:rPr lang="en-US" altLang="en-US" sz="2000" b="1"/>
            </a:br>
            <a:endParaRPr lang="en-US" altLang="en-US" sz="2000"/>
          </a:p>
        </p:txBody>
      </p:sp>
      <p:sp>
        <p:nvSpPr>
          <p:cNvPr id="39939" name="Google Shape;93;p18"/>
          <p:cNvSpPr txBox="1">
            <a:spLocks noGrp="1"/>
          </p:cNvSpPr>
          <p:nvPr>
            <p:ph type="body" idx="1"/>
          </p:nvPr>
        </p:nvSpPr>
        <p:spPr bwMode="auto">
          <a:xfrm>
            <a:off x="638908" y="1897062"/>
            <a:ext cx="3780691" cy="42910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lgn="ctr">
              <a:spcBef>
                <a:spcPts val="1600"/>
              </a:spcBef>
              <a:spcAft>
                <a:spcPct val="0"/>
              </a:spcAft>
              <a:buFont typeface="Arial" panose="020B0604020202020204" pitchFamily="34" charset="0"/>
              <a:buNone/>
            </a:pPr>
            <a:r>
              <a:rPr lang="en-US" altLang="en-US" sz="2800" b="1"/>
              <a:t>Example: Science Standards</a:t>
            </a:r>
          </a:p>
          <a:p>
            <a:pPr marL="0" indent="0" algn="ctr">
              <a:spcBef>
                <a:spcPts val="1600"/>
              </a:spcBef>
              <a:spcAft>
                <a:spcPct val="0"/>
              </a:spcAft>
              <a:buFont typeface="Arial" panose="020B0604020202020204" pitchFamily="34" charset="0"/>
              <a:buNone/>
            </a:pPr>
            <a:r>
              <a:rPr lang="en-US" altLang="en-US" sz="1800" b="1"/>
              <a:t>Standard I: Understanding Students </a:t>
            </a:r>
          </a:p>
          <a:p>
            <a:pPr marL="0" indent="0">
              <a:spcBef>
                <a:spcPts val="1600"/>
              </a:spcBef>
              <a:spcAft>
                <a:spcPct val="0"/>
              </a:spcAft>
              <a:buFont typeface="Arial" panose="020B0604020202020204" pitchFamily="34" charset="0"/>
              <a:buNone/>
            </a:pPr>
            <a:r>
              <a:rPr lang="en-US" altLang="en-US" sz="1800" b="1"/>
              <a:t>  Standard II: Knowledge of Science</a:t>
            </a:r>
          </a:p>
          <a:p>
            <a:pPr marL="0" indent="0">
              <a:spcBef>
                <a:spcPts val="1600"/>
              </a:spcBef>
              <a:spcAft>
                <a:spcPct val="0"/>
              </a:spcAft>
              <a:buFont typeface="Arial" panose="020B0604020202020204" pitchFamily="34" charset="0"/>
              <a:buNone/>
            </a:pPr>
            <a:r>
              <a:rPr lang="en-US" altLang="en-US" sz="1800" b="1"/>
              <a:t>  Standard III: Curriculum and               Instruction</a:t>
            </a:r>
          </a:p>
          <a:p>
            <a:pPr marL="0" indent="0">
              <a:spcBef>
                <a:spcPts val="1600"/>
              </a:spcBef>
              <a:spcAft>
                <a:spcPct val="0"/>
              </a:spcAft>
              <a:buFont typeface="Arial" panose="020B0604020202020204" pitchFamily="34" charset="0"/>
              <a:buNone/>
            </a:pPr>
            <a:r>
              <a:rPr lang="en-US" altLang="en-US" sz="1800" b="1"/>
              <a:t>  Standard IV: Assessment</a:t>
            </a:r>
          </a:p>
          <a:p>
            <a:pPr marL="0" indent="0">
              <a:spcBef>
                <a:spcPts val="1600"/>
              </a:spcBef>
              <a:spcAft>
                <a:spcPct val="0"/>
              </a:spcAft>
              <a:buFont typeface="Arial" panose="020B0604020202020204" pitchFamily="34" charset="0"/>
              <a:buNone/>
            </a:pPr>
            <a:endParaRPr lang="en-US" altLang="en-US" sz="1800"/>
          </a:p>
          <a:p>
            <a:pPr marL="0" indent="0">
              <a:spcBef>
                <a:spcPts val="1600"/>
              </a:spcBef>
              <a:spcAft>
                <a:spcPct val="0"/>
              </a:spcAft>
              <a:buFont typeface="Arial" panose="020B0604020202020204" pitchFamily="34" charset="0"/>
              <a:buNone/>
            </a:pPr>
            <a:endParaRPr lang="en-US" altLang="en-US"/>
          </a:p>
          <a:p>
            <a:pPr marL="0" indent="0">
              <a:spcBef>
                <a:spcPts val="1600"/>
              </a:spcBef>
              <a:spcAft>
                <a:spcPts val="1600"/>
              </a:spcAft>
              <a:buFont typeface="Arial" panose="020B0604020202020204" pitchFamily="34" charset="0"/>
              <a:buNone/>
            </a:pPr>
            <a:endParaRPr lang="en-US" altLang="en-US"/>
          </a:p>
        </p:txBody>
      </p:sp>
      <p:sp>
        <p:nvSpPr>
          <p:cNvPr id="39940" name="Google Shape;95;p18"/>
          <p:cNvSpPr txBox="1">
            <a:spLocks noGrp="1"/>
          </p:cNvSpPr>
          <p:nvPr>
            <p:ph type="body" idx="2"/>
          </p:nvPr>
        </p:nvSpPr>
        <p:spPr bwMode="auto">
          <a:xfrm>
            <a:off x="4832350" y="2009774"/>
            <a:ext cx="4000500" cy="378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endParaRPr lang="en-US" altLang="en-US"/>
          </a:p>
          <a:p>
            <a:pPr marL="0" indent="0">
              <a:spcBef>
                <a:spcPts val="1600"/>
              </a:spcBef>
              <a:spcAft>
                <a:spcPct val="0"/>
              </a:spcAft>
              <a:buFont typeface="Arial" panose="020B0604020202020204" pitchFamily="34" charset="0"/>
              <a:buNone/>
            </a:pPr>
            <a:endParaRPr lang="en-US" altLang="en-US" sz="1800" b="1"/>
          </a:p>
          <a:p>
            <a:pPr marL="0" indent="0">
              <a:spcBef>
                <a:spcPts val="1600"/>
              </a:spcBef>
              <a:spcAft>
                <a:spcPct val="0"/>
              </a:spcAft>
              <a:buFont typeface="Arial" panose="020B0604020202020204" pitchFamily="34" charset="0"/>
              <a:buNone/>
            </a:pPr>
            <a:r>
              <a:rPr lang="en-US" altLang="en-US" sz="1800" b="1"/>
              <a:t>Standard V: Learning Environment</a:t>
            </a:r>
          </a:p>
          <a:p>
            <a:pPr marL="0" indent="0">
              <a:spcBef>
                <a:spcPts val="1600"/>
              </a:spcBef>
              <a:spcAft>
                <a:spcPct val="0"/>
              </a:spcAft>
              <a:buFont typeface="Arial" panose="020B0604020202020204" pitchFamily="34" charset="0"/>
              <a:buNone/>
            </a:pPr>
            <a:r>
              <a:rPr lang="en-US" altLang="en-US" sz="1800" b="1"/>
              <a:t>Standard VI: Family and Community Partnerships</a:t>
            </a:r>
          </a:p>
          <a:p>
            <a:pPr marL="0" indent="0">
              <a:spcBef>
                <a:spcPts val="1600"/>
              </a:spcBef>
              <a:spcAft>
                <a:spcPct val="0"/>
              </a:spcAft>
              <a:buFont typeface="Arial" panose="020B0604020202020204" pitchFamily="34" charset="0"/>
              <a:buNone/>
            </a:pPr>
            <a:r>
              <a:rPr lang="en-US" altLang="en-US" sz="1800" b="1"/>
              <a:t>Standard VII: Advancing Professionalism </a:t>
            </a:r>
          </a:p>
          <a:p>
            <a:pPr marL="0" indent="0">
              <a:spcBef>
                <a:spcPts val="1600"/>
              </a:spcBef>
              <a:spcAft>
                <a:spcPct val="0"/>
              </a:spcAft>
              <a:buFont typeface="Arial" panose="020B0604020202020204" pitchFamily="34" charset="0"/>
              <a:buNone/>
            </a:pPr>
            <a:r>
              <a:rPr lang="en-US" altLang="en-US" sz="1800" b="1"/>
              <a:t>Standard VIII: Diversity, Fairness, Equity, and Ethics </a:t>
            </a:r>
          </a:p>
          <a:p>
            <a:pPr marL="0" indent="0">
              <a:spcBef>
                <a:spcPts val="1600"/>
              </a:spcBef>
              <a:spcAft>
                <a:spcPct val="0"/>
              </a:spcAft>
              <a:buClr>
                <a:srgbClr val="000000"/>
              </a:buClr>
              <a:buSzPts val="1100"/>
              <a:buFont typeface="Arial" panose="020B0604020202020204" pitchFamily="34" charset="0"/>
              <a:buNone/>
            </a:pPr>
            <a:r>
              <a:rPr lang="en-US" altLang="en-US" sz="1800" b="1"/>
              <a:t>Standard IX: Reflection</a:t>
            </a:r>
          </a:p>
          <a:p>
            <a:pPr marL="0" indent="0">
              <a:spcBef>
                <a:spcPts val="1600"/>
              </a:spcBef>
              <a:spcAft>
                <a:spcPts val="1600"/>
              </a:spcAft>
              <a:buFont typeface="Arial" panose="020B0604020202020204" pitchFamily="34" charset="0"/>
              <a:buNone/>
            </a:pPr>
            <a:endParaRPr lang="en-US" altLang="en-US"/>
          </a:p>
        </p:txBody>
      </p:sp>
      <p:pic>
        <p:nvPicPr>
          <p:cNvPr id="5" name="Audio 4">
            <a:hlinkClick r:id="" action="ppaction://media"/>
            <a:extLst>
              <a:ext uri="{FF2B5EF4-FFF2-40B4-BE49-F238E27FC236}">
                <a16:creationId xmlns:a16="http://schemas.microsoft.com/office/drawing/2014/main" id="{2911D240-D78E-F149-5BD0-F25F84960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54"/>
    </mc:Choice>
    <mc:Fallback xmlns="">
      <p:transition spd="slow" advTm="3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B356-CE10-4EEF-96BF-02231901058A}"/>
              </a:ext>
            </a:extLst>
          </p:cNvPr>
          <p:cNvSpPr>
            <a:spLocks noGrp="1"/>
          </p:cNvSpPr>
          <p:nvPr>
            <p:ph type="ctrTitle"/>
          </p:nvPr>
        </p:nvSpPr>
        <p:spPr>
          <a:xfrm>
            <a:off x="2362200" y="152401"/>
            <a:ext cx="6629400" cy="1295400"/>
          </a:xfrm>
        </p:spPr>
        <p:txBody>
          <a:bodyPr rtlCol="0">
            <a:noAutofit/>
          </a:bodyPr>
          <a:lstStyle/>
          <a:p>
            <a:pPr eaLnBrk="1" fontAlgn="auto" hangingPunct="1">
              <a:spcAft>
                <a:spcPts val="0"/>
              </a:spcAft>
              <a:defRPr/>
            </a:pPr>
            <a:r>
              <a:rPr lang="en-US" sz="3200" b="1"/>
              <a:t>Architecture of </a:t>
            </a:r>
            <a:br>
              <a:rPr lang="en-US" sz="3200" b="1"/>
            </a:br>
            <a:r>
              <a:rPr lang="en-US" sz="3200" b="1"/>
              <a:t>Accomplished Teaching</a:t>
            </a:r>
          </a:p>
        </p:txBody>
      </p:sp>
      <p:sp>
        <p:nvSpPr>
          <p:cNvPr id="4" name="Footer Placeholder 3">
            <a:extLst>
              <a:ext uri="{FF2B5EF4-FFF2-40B4-BE49-F238E27FC236}">
                <a16:creationId xmlns:a16="http://schemas.microsoft.com/office/drawing/2014/main" id="{D4702122-DCA5-4D80-B70A-BC410FD59023}"/>
              </a:ext>
            </a:extLst>
          </p:cNvPr>
          <p:cNvSpPr>
            <a:spLocks noGrp="1"/>
          </p:cNvSpPr>
          <p:nvPr>
            <p:ph type="ftr" sz="quarter" idx="11"/>
          </p:nvPr>
        </p:nvSpPr>
        <p:spPr/>
        <p:txBody>
          <a:bodyPr/>
          <a:lstStyle/>
          <a:p>
            <a:pPr>
              <a:defRPr/>
            </a:pPr>
            <a:r>
              <a:rPr lang="en-US"/>
              <a:t>http://www.nbrc.illinoisstate.edu</a:t>
            </a:r>
          </a:p>
        </p:txBody>
      </p:sp>
      <p:sp>
        <p:nvSpPr>
          <p:cNvPr id="7" name="Rectangle 6">
            <a:extLst>
              <a:ext uri="{FF2B5EF4-FFF2-40B4-BE49-F238E27FC236}">
                <a16:creationId xmlns:a16="http://schemas.microsoft.com/office/drawing/2014/main" id="{2BD78EB3-8F0C-49CF-A62D-F2DABF73FDFE}"/>
              </a:ext>
            </a:extLst>
          </p:cNvPr>
          <p:cNvSpPr/>
          <p:nvPr/>
        </p:nvSpPr>
        <p:spPr>
          <a:xfrm>
            <a:off x="533400" y="1752600"/>
            <a:ext cx="2819400" cy="2057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200" b="1" u="sng">
                <a:solidFill>
                  <a:schemeClr val="tx1">
                    <a:lumMod val="50000"/>
                    <a:lumOff val="50000"/>
                  </a:schemeClr>
                </a:solidFill>
                <a:latin typeface="Arial" pitchFamily="34" charset="0"/>
              </a:rPr>
              <a:t>START HERE:</a:t>
            </a:r>
          </a:p>
          <a:p>
            <a:pPr eaLnBrk="1" fontAlgn="auto" hangingPunct="1">
              <a:spcBef>
                <a:spcPct val="50000"/>
              </a:spcBef>
              <a:spcAft>
                <a:spcPts val="0"/>
              </a:spcAft>
              <a:buFontTx/>
              <a:buChar char="•"/>
              <a:defRPr/>
            </a:pPr>
            <a:r>
              <a:rPr lang="en-US" sz="1200" b="1">
                <a:solidFill>
                  <a:schemeClr val="tx1">
                    <a:lumMod val="50000"/>
                    <a:lumOff val="50000"/>
                  </a:schemeClr>
                </a:solidFill>
                <a:latin typeface="Arial" pitchFamily="34" charset="0"/>
              </a:rPr>
              <a:t>ASSESSMENT OF STUDENTS</a:t>
            </a:r>
          </a:p>
          <a:p>
            <a:pPr lvl="1" eaLnBrk="1" fontAlgn="auto" hangingPunct="1">
              <a:lnSpc>
                <a:spcPct val="80000"/>
              </a:lnSpc>
              <a:spcBef>
                <a:spcPct val="50000"/>
              </a:spcBef>
              <a:spcAft>
                <a:spcPts val="0"/>
              </a:spcAft>
              <a:buFontTx/>
              <a:buChar char="•"/>
              <a:defRPr/>
            </a:pPr>
            <a:r>
              <a:rPr lang="en-US" sz="1200" b="1" u="sng">
                <a:solidFill>
                  <a:schemeClr val="tx1">
                    <a:lumMod val="50000"/>
                    <a:lumOff val="50000"/>
                  </a:schemeClr>
                </a:solidFill>
                <a:latin typeface="Arial" pitchFamily="34" charset="0"/>
              </a:rPr>
              <a:t>Who are they?</a:t>
            </a:r>
          </a:p>
          <a:p>
            <a:pPr lvl="1" eaLnBrk="1" fontAlgn="auto" hangingPunct="1">
              <a:lnSpc>
                <a:spcPct val="90000"/>
              </a:lnSpc>
              <a:spcBef>
                <a:spcPct val="50000"/>
              </a:spcBef>
              <a:spcAft>
                <a:spcPts val="0"/>
              </a:spcAft>
              <a:buFontTx/>
              <a:buChar char="•"/>
              <a:defRPr/>
            </a:pPr>
            <a:r>
              <a:rPr lang="en-US" sz="1200" b="1">
                <a:solidFill>
                  <a:schemeClr val="tx1">
                    <a:lumMod val="50000"/>
                    <a:lumOff val="50000"/>
                  </a:schemeClr>
                </a:solidFill>
                <a:latin typeface="Arial" pitchFamily="34" charset="0"/>
              </a:rPr>
              <a:t>Where are they now?</a:t>
            </a:r>
          </a:p>
          <a:p>
            <a:pPr lvl="1" eaLnBrk="1" fontAlgn="auto" hangingPunct="1">
              <a:lnSpc>
                <a:spcPct val="90000"/>
              </a:lnSpc>
              <a:spcBef>
                <a:spcPct val="50000"/>
              </a:spcBef>
              <a:spcAft>
                <a:spcPts val="0"/>
              </a:spcAft>
              <a:buFontTx/>
              <a:buChar char="•"/>
              <a:defRPr/>
            </a:pPr>
            <a:r>
              <a:rPr lang="en-US" sz="1200" b="1">
                <a:solidFill>
                  <a:schemeClr val="tx1">
                    <a:lumMod val="50000"/>
                    <a:lumOff val="50000"/>
                  </a:schemeClr>
                </a:solidFill>
                <a:latin typeface="Arial" pitchFamily="34" charset="0"/>
              </a:rPr>
              <a:t>What do they need and</a:t>
            </a:r>
          </a:p>
          <a:p>
            <a:pPr eaLnBrk="1" fontAlgn="auto" hangingPunct="1">
              <a:lnSpc>
                <a:spcPct val="90000"/>
              </a:lnSpc>
              <a:spcBef>
                <a:spcPct val="50000"/>
              </a:spcBef>
              <a:spcAft>
                <a:spcPts val="0"/>
              </a:spcAft>
              <a:defRPr/>
            </a:pPr>
            <a:r>
              <a:rPr lang="en-US" sz="1200" b="1">
                <a:solidFill>
                  <a:schemeClr val="tx1">
                    <a:lumMod val="50000"/>
                    <a:lumOff val="50000"/>
                  </a:schemeClr>
                </a:solidFill>
                <a:latin typeface="Arial" pitchFamily="34" charset="0"/>
              </a:rPr>
              <a:t>           when do they need it?</a:t>
            </a:r>
            <a:endParaRPr lang="en-US" sz="1200" b="1" u="sng">
              <a:solidFill>
                <a:schemeClr val="tx1">
                  <a:lumMod val="50000"/>
                  <a:lumOff val="50000"/>
                </a:schemeClr>
              </a:solidFill>
              <a:latin typeface="Arial" pitchFamily="34" charset="0"/>
            </a:endParaRPr>
          </a:p>
          <a:p>
            <a:pPr lvl="1" eaLnBrk="1" fontAlgn="auto" hangingPunct="1">
              <a:lnSpc>
                <a:spcPct val="90000"/>
              </a:lnSpc>
              <a:spcBef>
                <a:spcPct val="50000"/>
              </a:spcBef>
              <a:spcAft>
                <a:spcPts val="0"/>
              </a:spcAft>
              <a:buFontTx/>
              <a:buChar char="•"/>
              <a:defRPr/>
            </a:pPr>
            <a:r>
              <a:rPr lang="en-US" sz="1200" b="1" u="sng">
                <a:solidFill>
                  <a:schemeClr val="tx1">
                    <a:lumMod val="50000"/>
                    <a:lumOff val="50000"/>
                  </a:schemeClr>
                </a:solidFill>
                <a:latin typeface="Arial" pitchFamily="34" charset="0"/>
              </a:rPr>
              <a:t>Where should I begin?</a:t>
            </a:r>
          </a:p>
        </p:txBody>
      </p:sp>
      <p:sp>
        <p:nvSpPr>
          <p:cNvPr id="9" name="Rectangle 8">
            <a:extLst>
              <a:ext uri="{FF2B5EF4-FFF2-40B4-BE49-F238E27FC236}">
                <a16:creationId xmlns:a16="http://schemas.microsoft.com/office/drawing/2014/main" id="{E9DA62BB-389D-46E2-92EB-E97A3274D62A}"/>
              </a:ext>
            </a:extLst>
          </p:cNvPr>
          <p:cNvSpPr/>
          <p:nvPr/>
        </p:nvSpPr>
        <p:spPr>
          <a:xfrm>
            <a:off x="533400" y="4191000"/>
            <a:ext cx="3200400" cy="914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i="1">
                <a:solidFill>
                  <a:schemeClr val="tx1">
                    <a:lumMod val="50000"/>
                    <a:lumOff val="50000"/>
                  </a:schemeClr>
                </a:solidFill>
                <a:latin typeface="Arial" pitchFamily="34" charset="0"/>
              </a:rPr>
              <a:t>Set high, worthwhile goals appropriate for </a:t>
            </a:r>
            <a:r>
              <a:rPr lang="en-US" sz="1400" b="1" i="1" u="sng">
                <a:solidFill>
                  <a:schemeClr val="tx1">
                    <a:lumMod val="50000"/>
                    <a:lumOff val="50000"/>
                  </a:schemeClr>
                </a:solidFill>
                <a:latin typeface="Arial" pitchFamily="34" charset="0"/>
              </a:rPr>
              <a:t>these students, at this time, in this setting.</a:t>
            </a:r>
            <a:endParaRPr lang="en-US" sz="1400" b="1" i="1">
              <a:solidFill>
                <a:schemeClr val="tx1">
                  <a:lumMod val="50000"/>
                  <a:lumOff val="50000"/>
                </a:schemeClr>
              </a:solidFill>
              <a:latin typeface="Arial" pitchFamily="34" charset="0"/>
            </a:endParaRPr>
          </a:p>
        </p:txBody>
      </p:sp>
      <p:sp>
        <p:nvSpPr>
          <p:cNvPr id="25" name="Rectangle 24">
            <a:extLst>
              <a:ext uri="{FF2B5EF4-FFF2-40B4-BE49-F238E27FC236}">
                <a16:creationId xmlns:a16="http://schemas.microsoft.com/office/drawing/2014/main" id="{6BDE136E-BFDD-480B-AD97-C9EA343E6B5B}"/>
              </a:ext>
            </a:extLst>
          </p:cNvPr>
          <p:cNvSpPr/>
          <p:nvPr/>
        </p:nvSpPr>
        <p:spPr>
          <a:xfrm>
            <a:off x="762000" y="5562600"/>
            <a:ext cx="3352800" cy="838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Design and implement instruction designed to attain these goals.</a:t>
            </a:r>
          </a:p>
        </p:txBody>
      </p:sp>
      <p:sp>
        <p:nvSpPr>
          <p:cNvPr id="75784" name="Line 9"/>
          <p:cNvSpPr>
            <a:spLocks noChangeShapeType="1"/>
          </p:cNvSpPr>
          <p:nvPr/>
        </p:nvSpPr>
        <p:spPr bwMode="auto">
          <a:xfrm flipV="1">
            <a:off x="4267200" y="5867400"/>
            <a:ext cx="1371600" cy="0"/>
          </a:xfrm>
          <a:prstGeom prst="line">
            <a:avLst/>
          </a:prstGeom>
          <a:noFill/>
          <a:ln w="381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Rectangle 26">
            <a:extLst>
              <a:ext uri="{FF2B5EF4-FFF2-40B4-BE49-F238E27FC236}">
                <a16:creationId xmlns:a16="http://schemas.microsoft.com/office/drawing/2014/main" id="{EBDB22A0-7E2D-4145-AFF3-DD289B2F0806}"/>
              </a:ext>
            </a:extLst>
          </p:cNvPr>
          <p:cNvSpPr/>
          <p:nvPr/>
        </p:nvSpPr>
        <p:spPr>
          <a:xfrm>
            <a:off x="5867400" y="5486400"/>
            <a:ext cx="2667000" cy="990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Evaluate student learning in light of the goals and the instruction.</a:t>
            </a:r>
          </a:p>
        </p:txBody>
      </p:sp>
      <p:sp>
        <p:nvSpPr>
          <p:cNvPr id="28" name="Rectangle 27">
            <a:extLst>
              <a:ext uri="{FF2B5EF4-FFF2-40B4-BE49-F238E27FC236}">
                <a16:creationId xmlns:a16="http://schemas.microsoft.com/office/drawing/2014/main" id="{346CBD05-D046-4577-8052-0CBC2A5FFE64}"/>
              </a:ext>
            </a:extLst>
          </p:cNvPr>
          <p:cNvSpPr/>
          <p:nvPr/>
        </p:nvSpPr>
        <p:spPr>
          <a:xfrm>
            <a:off x="4800600" y="4038600"/>
            <a:ext cx="4038600" cy="914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Provide timely, meaningful feedback to students about their level of accomplishment of the targeted goals.</a:t>
            </a:r>
          </a:p>
        </p:txBody>
      </p:sp>
      <p:sp>
        <p:nvSpPr>
          <p:cNvPr id="75787" name="Line 11"/>
          <p:cNvSpPr>
            <a:spLocks noChangeShapeType="1"/>
          </p:cNvSpPr>
          <p:nvPr/>
        </p:nvSpPr>
        <p:spPr bwMode="auto">
          <a:xfrm flipH="1" flipV="1">
            <a:off x="6705600" y="5029200"/>
            <a:ext cx="0" cy="304800"/>
          </a:xfrm>
          <a:prstGeom prst="line">
            <a:avLst/>
          </a:prstGeom>
          <a:noFill/>
          <a:ln w="38100">
            <a:solidFill>
              <a:schemeClr val="folHlink"/>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Rectangle 29">
            <a:extLst>
              <a:ext uri="{FF2B5EF4-FFF2-40B4-BE49-F238E27FC236}">
                <a16:creationId xmlns:a16="http://schemas.microsoft.com/office/drawing/2014/main" id="{5183786E-2EF5-4818-A322-61B800188181}"/>
              </a:ext>
            </a:extLst>
          </p:cNvPr>
          <p:cNvSpPr/>
          <p:nvPr/>
        </p:nvSpPr>
        <p:spPr>
          <a:xfrm>
            <a:off x="4800600" y="2590800"/>
            <a:ext cx="3886200" cy="990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Reflect on student learning, the effectiveness of instructional design, particular concerns and issues.</a:t>
            </a:r>
          </a:p>
        </p:txBody>
      </p:sp>
      <p:sp>
        <p:nvSpPr>
          <p:cNvPr id="75789" name="Line 16"/>
          <p:cNvSpPr>
            <a:spLocks noChangeShapeType="1"/>
          </p:cNvSpPr>
          <p:nvPr/>
        </p:nvSpPr>
        <p:spPr bwMode="auto">
          <a:xfrm flipV="1">
            <a:off x="6553200" y="3657600"/>
            <a:ext cx="0" cy="2286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Rectangle 31">
            <a:extLst>
              <a:ext uri="{FF2B5EF4-FFF2-40B4-BE49-F238E27FC236}">
                <a16:creationId xmlns:a16="http://schemas.microsoft.com/office/drawing/2014/main" id="{C3F37E25-CA19-4490-8ACD-7AE6D49857D4}"/>
              </a:ext>
            </a:extLst>
          </p:cNvPr>
          <p:cNvSpPr/>
          <p:nvPr/>
        </p:nvSpPr>
        <p:spPr>
          <a:xfrm>
            <a:off x="4495800" y="1524000"/>
            <a:ext cx="4191000" cy="6858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Set new high and worthwhile goals that are appropriate for </a:t>
            </a:r>
            <a:r>
              <a:rPr lang="en-US" sz="1400" b="1" u="sng">
                <a:solidFill>
                  <a:schemeClr val="tx1">
                    <a:lumMod val="50000"/>
                    <a:lumOff val="50000"/>
                  </a:schemeClr>
                </a:solidFill>
                <a:latin typeface="Arial" pitchFamily="34" charset="0"/>
              </a:rPr>
              <a:t>these</a:t>
            </a:r>
            <a:r>
              <a:rPr lang="en-US" sz="1400" b="1">
                <a:solidFill>
                  <a:schemeClr val="tx1">
                    <a:lumMod val="50000"/>
                    <a:lumOff val="50000"/>
                  </a:schemeClr>
                </a:solidFill>
                <a:latin typeface="Arial" pitchFamily="34" charset="0"/>
              </a:rPr>
              <a:t> </a:t>
            </a:r>
            <a:r>
              <a:rPr lang="en-US" sz="1400" b="1" u="sng">
                <a:solidFill>
                  <a:schemeClr val="tx1">
                    <a:lumMod val="50000"/>
                    <a:lumOff val="50000"/>
                  </a:schemeClr>
                </a:solidFill>
                <a:latin typeface="Arial" pitchFamily="34" charset="0"/>
              </a:rPr>
              <a:t>students</a:t>
            </a:r>
            <a:r>
              <a:rPr lang="en-US" sz="1400" b="1">
                <a:solidFill>
                  <a:schemeClr val="tx1">
                    <a:lumMod val="50000"/>
                    <a:lumOff val="50000"/>
                  </a:schemeClr>
                </a:solidFill>
                <a:latin typeface="Arial" pitchFamily="34" charset="0"/>
              </a:rPr>
              <a:t> at </a:t>
            </a:r>
            <a:r>
              <a:rPr lang="en-US" sz="1400" b="1" u="sng">
                <a:solidFill>
                  <a:schemeClr val="tx1">
                    <a:lumMod val="50000"/>
                    <a:lumOff val="50000"/>
                  </a:schemeClr>
                </a:solidFill>
                <a:latin typeface="Arial" pitchFamily="34" charset="0"/>
              </a:rPr>
              <a:t>this time</a:t>
            </a:r>
            <a:r>
              <a:rPr lang="en-US" sz="1400" b="1">
                <a:solidFill>
                  <a:schemeClr val="tx1">
                    <a:lumMod val="50000"/>
                    <a:lumOff val="50000"/>
                  </a:schemeClr>
                </a:solidFill>
                <a:latin typeface="Arial" pitchFamily="34" charset="0"/>
              </a:rPr>
              <a:t>.</a:t>
            </a:r>
          </a:p>
        </p:txBody>
      </p:sp>
      <p:sp>
        <p:nvSpPr>
          <p:cNvPr id="33" name="Line 13">
            <a:extLst>
              <a:ext uri="{FF2B5EF4-FFF2-40B4-BE49-F238E27FC236}">
                <a16:creationId xmlns:a16="http://schemas.microsoft.com/office/drawing/2014/main" id="{F1E50321-E8C3-44D4-BEC8-B99BC2A32DAC}"/>
              </a:ext>
            </a:extLst>
          </p:cNvPr>
          <p:cNvSpPr>
            <a:spLocks noChangeShapeType="1"/>
          </p:cNvSpPr>
          <p:nvPr/>
        </p:nvSpPr>
        <p:spPr bwMode="auto">
          <a:xfrm flipH="1" flipV="1">
            <a:off x="6172200" y="2209800"/>
            <a:ext cx="0" cy="228600"/>
          </a:xfrm>
          <a:prstGeom prst="line">
            <a:avLst/>
          </a:prstGeom>
          <a:noFill/>
          <a:ln w="38100">
            <a:solidFill>
              <a:schemeClr val="tx2">
                <a:lumMod val="60000"/>
                <a:lumOff val="40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sp>
        <p:nvSpPr>
          <p:cNvPr id="75792" name="Line 14"/>
          <p:cNvSpPr>
            <a:spLocks noChangeShapeType="1"/>
          </p:cNvSpPr>
          <p:nvPr/>
        </p:nvSpPr>
        <p:spPr bwMode="auto">
          <a:xfrm flipH="1">
            <a:off x="3581400" y="2057400"/>
            <a:ext cx="609600" cy="0"/>
          </a:xfrm>
          <a:prstGeom prst="line">
            <a:avLst/>
          </a:prstGeom>
          <a:noFill/>
          <a:ln w="57150" cap="sq">
            <a:solidFill>
              <a:schemeClr val="hlink"/>
            </a:solidFill>
            <a:round/>
            <a:headEnd type="oval"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 name="Line 13">
            <a:extLst>
              <a:ext uri="{FF2B5EF4-FFF2-40B4-BE49-F238E27FC236}">
                <a16:creationId xmlns:a16="http://schemas.microsoft.com/office/drawing/2014/main" id="{91B4B4C4-4506-4D03-B00E-DE1EDEB68E13}"/>
              </a:ext>
            </a:extLst>
          </p:cNvPr>
          <p:cNvSpPr>
            <a:spLocks noChangeShapeType="1"/>
          </p:cNvSpPr>
          <p:nvPr/>
        </p:nvSpPr>
        <p:spPr bwMode="auto">
          <a:xfrm flipH="1">
            <a:off x="1981200" y="3886200"/>
            <a:ext cx="0" cy="304800"/>
          </a:xfrm>
          <a:prstGeom prst="line">
            <a:avLst/>
          </a:prstGeom>
          <a:noFill/>
          <a:ln w="38100">
            <a:solidFill>
              <a:schemeClr val="accent1">
                <a:lumMod val="75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sp>
        <p:nvSpPr>
          <p:cNvPr id="36" name="Line 13">
            <a:extLst>
              <a:ext uri="{FF2B5EF4-FFF2-40B4-BE49-F238E27FC236}">
                <a16:creationId xmlns:a16="http://schemas.microsoft.com/office/drawing/2014/main" id="{B40D8136-865D-49B4-BAB6-F108453C4FCA}"/>
              </a:ext>
            </a:extLst>
          </p:cNvPr>
          <p:cNvSpPr>
            <a:spLocks noChangeShapeType="1"/>
          </p:cNvSpPr>
          <p:nvPr/>
        </p:nvSpPr>
        <p:spPr bwMode="auto">
          <a:xfrm flipH="1">
            <a:off x="2286000" y="5257800"/>
            <a:ext cx="0" cy="228600"/>
          </a:xfrm>
          <a:prstGeom prst="line">
            <a:avLst/>
          </a:prstGeom>
          <a:noFill/>
          <a:ln w="38100">
            <a:solidFill>
              <a:schemeClr val="accent1">
                <a:lumMod val="75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pic>
        <p:nvPicPr>
          <p:cNvPr id="5" name="Audio 4">
            <a:hlinkClick r:id="" action="ppaction://media"/>
            <a:extLst>
              <a:ext uri="{FF2B5EF4-FFF2-40B4-BE49-F238E27FC236}">
                <a16:creationId xmlns:a16="http://schemas.microsoft.com/office/drawing/2014/main" id="{B0F04221-8525-6113-B735-F91BD62EC3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1"/>
    </mc:Choice>
    <mc:Fallback xmlns="">
      <p:transition spd="slow" advTm="1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6CF593-B449-44C2-87B0-18BE046855C7}"/>
              </a:ext>
            </a:extLst>
          </p:cNvPr>
          <p:cNvSpPr>
            <a:spLocks noGrp="1"/>
          </p:cNvSpPr>
          <p:nvPr>
            <p:ph type="ftr" sz="quarter" idx="11"/>
          </p:nvPr>
        </p:nvSpPr>
        <p:spPr/>
        <p:txBody>
          <a:bodyPr/>
          <a:lstStyle/>
          <a:p>
            <a:pPr>
              <a:defRPr/>
            </a:pPr>
            <a:r>
              <a:rPr lang="en-US"/>
              <a:t>http://www.nbrc.illinoisstate.edu</a:t>
            </a:r>
          </a:p>
        </p:txBody>
      </p:sp>
      <p:pic>
        <p:nvPicPr>
          <p:cNvPr id="5" name="Content Placeholder 4">
            <a:extLst>
              <a:ext uri="{FF2B5EF4-FFF2-40B4-BE49-F238E27FC236}">
                <a16:creationId xmlns:a16="http://schemas.microsoft.com/office/drawing/2014/main" id="{22659A0F-D4BB-422F-8A0F-38CBD408919E}"/>
              </a:ext>
            </a:extLst>
          </p:cNvPr>
          <p:cNvPicPr>
            <a:picLocks noGrp="1" noChangeAspect="1"/>
          </p:cNvPicPr>
          <p:nvPr>
            <p:ph idx="1"/>
          </p:nvPr>
        </p:nvPicPr>
        <p:blipFill>
          <a:blip r:embed="rId5"/>
          <a:stretch>
            <a:fillRect/>
          </a:stretch>
        </p:blipFill>
        <p:spPr>
          <a:xfrm>
            <a:off x="2667000" y="1213876"/>
            <a:ext cx="6189648" cy="4822031"/>
          </a:xfrm>
          <a:prstGeom prst="rect">
            <a:avLst/>
          </a:prstGeom>
        </p:spPr>
      </p:pic>
      <p:pic>
        <p:nvPicPr>
          <p:cNvPr id="4" name="Audio 3">
            <a:hlinkClick r:id="" action="ppaction://media"/>
            <a:extLst>
              <a:ext uri="{FF2B5EF4-FFF2-40B4-BE49-F238E27FC236}">
                <a16:creationId xmlns:a16="http://schemas.microsoft.com/office/drawing/2014/main" id="{5424254F-B1CC-53B1-5B46-4643ADA4D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45854263"/>
      </p:ext>
    </p:extLst>
  </p:cSld>
  <p:clrMapOvr>
    <a:masterClrMapping/>
  </p:clrMapOvr>
  <mc:AlternateContent xmlns:mc="http://schemas.openxmlformats.org/markup-compatibility/2006" xmlns:p14="http://schemas.microsoft.com/office/powerpoint/2010/main">
    <mc:Choice Requires="p14">
      <p:transition spd="slow" p14:dur="2000" advTm="10343"/>
    </mc:Choice>
    <mc:Fallback xmlns="">
      <p:transition spd="slow" advTm="1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 Newly Revised&amp;#x0D;&amp;#x0A;National Board Certification&amp;quot;&quot;/&gt;&lt;property id=&quot;20307&quot; value=&quot;256&quot;/&gt;&lt;/object&gt;&lt;object type=&quot;3&quot; unique_id=&quot;10004&quot;&gt;&lt;property id=&quot;20148&quot; value=&quot;5&quot;/&gt;&lt;property id=&quot;20300&quot; value=&quot;Slide 3 - &amp;quot;National Board For Professional Teaching Standards&amp;quot;&quot;/&gt;&lt;property id=&quot;20307&quot; value=&quot;290&quot;/&gt;&lt;/object&gt;&lt;object type=&quot;3&quot; unique_id=&quot;10013&quot;&gt;&lt;property id=&quot;20148&quot; value=&quot;5&quot;/&gt;&lt;property id=&quot;20300&quot; value=&quot;Slide 20 - &amp;quot;Why National Board?&amp;quot;&quot;/&gt;&lt;property id=&quot;20307&quot; value=&quot;260&quot;/&gt;&lt;/object&gt;&lt;object type=&quot;3&quot; unique_id=&quot;10014&quot;&gt;&lt;property id=&quot;20148&quot; value=&quot;5&quot;/&gt;&lt;property id=&quot;20300&quot; value=&quot;Slide 21 - &amp;quot;   &amp;#x0D;&amp;#x0A;Benefits of Just Completing the NBPTS Process...&amp;#x0D;&amp;#x0A;&amp;quot;&quot;/&gt;&lt;property id=&quot;20307&quot; value=&quot;308&quot;/&gt;&lt;/object&gt;&lt;object type=&quot;3&quot; unique_id=&quot;10015&quot;&gt;&lt;property id=&quot;20148&quot; value=&quot;5&quot;/&gt;&lt;property id=&quot;20300&quot; value=&quot;Slide 22 - &amp;quot;NBC is More Than Just Recognition&amp;quot;&quot;/&gt;&lt;property id=&quot;20307&quot; value=&quot;261&quot;/&gt;&lt;/object&gt;&lt;object type=&quot;3&quot; unique_id=&quot;10016&quot;&gt;&lt;property id=&quot;20148&quot; value=&quot;5&quot;/&gt;&lt;property id=&quot;20300&quot; value=&quot;Slide 23 - &amp;quot;   &amp;#x0D;&amp;#x0A;Benefits of Becoming &amp;#x0D;&amp;#x0A;an NBCT...&amp;#x0D;&amp;#x0A;&amp;quot;&quot;/&gt;&lt;property id=&quot;20307&quot; value=&quot;263&quot;/&gt;&lt;/object&gt;&lt;object type=&quot;3&quot; unique_id=&quot;10017&quot;&gt;&lt;property id=&quot;20148&quot; value=&quot;5&quot;/&gt;&lt;property id=&quot;20300&quot; value=&quot;Slide 24 - &amp;quot;Professional Educators License-&amp;#x0D;&amp;#x0A;National Board Certification&amp;quot;&quot;/&gt;&lt;property id=&quot;20307&quot; value=&quot;309&quot;/&gt;&lt;/object&gt;&lt;object type=&quot;3&quot; unique_id=&quot;10022&quot;&gt;&lt;property id=&quot;20148&quot; value=&quot;5&quot;/&gt;&lt;property id=&quot;20300&quot; value=&quot;Slide 25 - &amp;quot;National Board Certification &amp;#x0D;&amp;#x0A;in Illinois&amp;quot;&quot;/&gt;&lt;property id=&quot;20307&quot; value=&quot;303&quot;/&gt;&lt;/object&gt;&lt;object type=&quot;3&quot; unique_id=&quot;10023&quot;&gt;&lt;property id=&quot;20148&quot; value=&quot;5&quot;/&gt;&lt;property id=&quot;20300&quot; value=&quot;Slide 26 - &amp;quot;Growth of ILLINOIS NBCTs&amp;quot;&quot;/&gt;&lt;property id=&quot;20307&quot; value=&quot;304&quot;/&gt;&lt;/object&gt;&lt;object type=&quot;3&quot; unique_id=&quot;10024&quot;&gt;&lt;property id=&quot;20148&quot; value=&quot;5&quot;/&gt;&lt;property id=&quot;20300&quot; value=&quot;Slide 27 - &amp;quot; &amp;#x0D;&amp;#x0A;Professional &amp;#x0D;&amp;#x0A;Educator License&amp;#x0D;&amp;#x0A;&amp;quot;&quot;/&gt;&lt;property id=&quot;20307&quot; value=&quot;305&quot;/&gt;&lt;/object&gt;&lt;object type=&quot;3&quot; unique_id=&quot;10025&quot;&gt;&lt;property id=&quot;20148&quot; value=&quot;5&quot;/&gt;&lt;property id=&quot;20300&quot; value=&quot;Slide 29&quot;/&gt;&lt;property id=&quot;20307&quot; value=&quot;306&quot;/&gt;&lt;/object&gt;&lt;object type=&quot;3&quot; unique_id=&quot;10026&quot;&gt;&lt;property id=&quot;20148&quot; value=&quot;5&quot;/&gt;&lt;property id=&quot;20300&quot; value=&quot;Slide 30 - &amp;quot;Three Resources for Support&amp;quot;&quot;/&gt;&lt;property id=&quot;20307&quot; value=&quot;277&quot;/&gt;&lt;/object&gt;&lt;object type=&quot;3&quot; unique_id=&quot;10027&quot;&gt;&lt;property id=&quot;20148&quot; value=&quot;5&quot;/&gt;&lt;property id=&quot;20300&quot; value=&quot;Slide 31 - &amp;quot;Additional Candidate Support&amp;quot;&quot;/&gt;&lt;property id=&quot;20307&quot; value=&quot;278&quot;/&gt;&lt;/object&gt;&lt;object type=&quot;3&quot; unique_id=&quot;10029&quot;&gt;&lt;property id=&quot;20148&quot; value=&quot;5&quot;/&gt;&lt;property id=&quot;20300&quot; value=&quot;Slide 32 - &amp;quot;What Do I Do Next?&amp;quot;&quot;/&gt;&lt;property id=&quot;20307&quot; value=&quot;281&quot;/&gt;&lt;/object&gt;&lt;object type=&quot;3&quot; unique_id=&quot;10030&quot;&gt;&lt;property id=&quot;20148&quot; value=&quot;5&quot;/&gt;&lt;property id=&quot;20300&quot; value=&quot;Slide 28 - &amp;quot;Eligible for State Funding&amp;quot;&quot;/&gt;&lt;property id=&quot;20307&quot; value=&quot;282&quot;/&gt;&lt;/object&gt;&lt;object type=&quot;3&quot; unique_id=&quot;10031&quot;&gt;&lt;property id=&quot;20148&quot; value=&quot;5&quot;/&gt;&lt;property id=&quot;20300&quot; value=&quot;Slide 33 - &amp;quot;Priority for Illinois Funding&amp;quot;&quot;/&gt;&lt;property id=&quot;20307&quot; value=&quot;283&quot;/&gt;&lt;/object&gt;&lt;object type=&quot;3&quot; unique_id=&quot;10032&quot;&gt;&lt;property id=&quot;20148&quot; value=&quot;5&quot;/&gt;&lt;property id=&quot;20300&quot; value=&quot;Slide 34 - &amp;quot;What is the Criteria &amp;#x0D;&amp;#x0A;for the Priority?&amp;#x0D;&amp;#x0A;&amp;quot;&quot;/&gt;&lt;property id=&quot;20307&quot; value=&quot;310&quot;/&gt;&lt;/object&gt;&lt;object type=&quot;3&quot; unique_id=&quot;10033&quot;&gt;&lt;property id=&quot;20148&quot; value=&quot;5&quot;/&gt;&lt;property id=&quot;20300&quot; value=&quot;Slide 35 - &amp;quot;How to Apply for&amp;#x0D;&amp;#x0A;State Funding&amp;quot;&quot;/&gt;&lt;property id=&quot;20307&quot; value=&quot;284&quot;/&gt;&lt;/object&gt;&lt;object type=&quot;3&quot; unique_id=&quot;10034&quot;&gt;&lt;property id=&quot;20148&quot; value=&quot;5&quot;/&gt;&lt;property id=&quot;20300&quot; value=&quot;Slide 36 - &amp;quot;Available Links &amp;quot;&quot;/&gt;&lt;property id=&quot;20307&quot; value=&quot;285&quot;/&gt;&lt;/object&gt;&lt;object type=&quot;3&quot; unique_id=&quot;10035&quot;&gt;&lt;property id=&quot;20148&quot; value=&quot;5&quot;/&gt;&lt;property id=&quot;20300&quot; value=&quot;Slide 37 - &amp;quot;Illinois &amp;#x0D;&amp;#x0A;Application Resources&amp;quot;&quot;/&gt;&lt;property id=&quot;20307&quot; value=&quot;286&quot;/&gt;&lt;/object&gt;&lt;object type=&quot;3&quot; unique_id=&quot;10036&quot;&gt;&lt;property id=&quot;20148&quot; value=&quot;5&quot;/&gt;&lt;property id=&quot;20300&quot; value=&quot;Slide 38 - &amp;quot;NBPTS Resources&amp;quot;&quot;/&gt;&lt;property id=&quot;20307&quot; value=&quot;287&quot;/&gt;&lt;/object&gt;&lt;object type=&quot;3&quot; unique_id=&quot;10037&quot;&gt;&lt;property id=&quot;20148&quot; value=&quot;5&quot;/&gt;&lt;property id=&quot;20300&quot; value=&quot;Slide 39 - &amp;quot;Illinois Resources&amp;quot;&quot;/&gt;&lt;property id=&quot;20307&quot; value=&quot;288&quot;/&gt;&lt;/object&gt;&lt;object type=&quot;3&quot; unique_id=&quot;10876&quot;&gt;&lt;property id=&quot;20148&quot; value=&quot;5&quot;/&gt;&lt;property id=&quot;20300&quot; value=&quot;Slide 5 - &amp;quot;Efficiency&amp;quot;&quot;/&gt;&lt;property id=&quot;20307&quot; value=&quot;315&quot;/&gt;&lt;/object&gt;&lt;object type=&quot;3&quot; unique_id=&quot;10877&quot;&gt;&lt;property id=&quot;20148&quot; value=&quot;5&quot;/&gt;&lt;property id=&quot;20300&quot; value=&quot;Slide 7 - &amp;quot;Affordability&amp;quot;&quot;/&gt;&lt;property id=&quot;20307&quot; value=&quot;316&quot;/&gt;&lt;/object&gt;&lt;object type=&quot;3&quot; unique_id=&quot;10878&quot;&gt;&lt;property id=&quot;20148&quot; value=&quot;5&quot;/&gt;&lt;property id=&quot;20300&quot; value=&quot;Slide 16 - &amp;quot;Illinois State Board of Education&amp;quot;&quot;/&gt;&lt;property id=&quot;20307&quot; value=&quot;320&quot;/&gt;&lt;/object&gt;&lt;object type=&quot;3&quot; unique_id=&quot;10879&quot;&gt;&lt;property id=&quot;20148&quot; value=&quot;5&quot;/&gt;&lt;property id=&quot;20300&quot; value=&quot;Slide 17 - &amp;quot;Illinois Financial Support&amp;quot;&quot;/&gt;&lt;property id=&quot;20307&quot; value=&quot;317&quot;/&gt;&lt;/object&gt;&lt;object type=&quot;3&quot; unique_id=&quot;10880&quot;&gt;&lt;property id=&quot;20148&quot; value=&quot;5&quot;/&gt;&lt;property id=&quot;20300&quot; value=&quot;Slide 19 - &amp;quot;NBRC Candidate Support&amp;quot;&quot;/&gt;&lt;property id=&quot;20307&quot; value=&quot;318&quot;/&gt;&lt;/object&gt;&lt;object type=&quot;3&quot; unique_id=&quot;11107&quot;&gt;&lt;property id=&quot;20148&quot; value=&quot;5&quot;/&gt;&lt;property id=&quot;20300&quot; value=&quot;Slide 2 - &amp;quot;What is National Board?&amp;quot;&quot;/&gt;&lt;property id=&quot;20307&quot; value=&quot;323&quot;/&gt;&lt;/object&gt;&lt;object type=&quot;3&quot; unique_id=&quot;11108&quot;&gt;&lt;property id=&quot;20148&quot; value=&quot;5&quot;/&gt;&lt;property id=&quot;20300&quot; value=&quot;Slide 18 - &amp;quot;National Board Resource Center at Illinois State University&amp;quot;&quot;/&gt;&lt;property id=&quot;20307&quot; value=&quot;321&quot;/&gt;&lt;/object&gt;&lt;object type=&quot;3&quot; unique_id=&quot;11926&quot;&gt;&lt;property id=&quot;20148&quot; value=&quot;5&quot;/&gt;&lt;property id=&quot;20300&quot; value=&quot;Slide 4 - &amp;quot;NBPTS Revises the Process!&amp;quot;&quot;/&gt;&lt;property id=&quot;20307&quot; value=&quot;325&quot;/&gt;&lt;/object&gt;&lt;object type=&quot;3&quot; unique_id=&quot;11927&quot;&gt;&lt;property id=&quot;20148&quot; value=&quot;5&quot;/&gt;&lt;property id=&quot;20300&quot; value=&quot;Slide 8 - &amp;quot;What is Included in the Revised Components?&amp;quot;&quot;/&gt;&lt;property id=&quot;20307&quot; value=&quot;326&quot;/&gt;&lt;/object&gt;&lt;object type=&quot;3&quot; unique_id=&quot;11928&quot;&gt;&lt;property id=&quot;20148&quot; value=&quot;5&quot;/&gt;&lt;property id=&quot;20300&quot; value=&quot;Slide 9 - &amp;quot;Eligibility Requirements&amp;quot;&quot;/&gt;&lt;property id=&quot;20307&quot; value=&quot;331&quot;/&gt;&lt;/object&gt;&lt;object type=&quot;3&quot; unique_id=&quot;11930&quot;&gt;&lt;property id=&quot;20148&quot; value=&quot;5&quot;/&gt;&lt;property id=&quot;20300&quot; value=&quot;Slide 10 - &amp;quot;Five Core Propositions&amp;quot;&quot;/&gt;&lt;property id=&quot;20307&quot; value=&quot;328&quot;/&gt;&lt;/object&gt;&lt;object type=&quot;3&quot; unique_id=&quot;11931&quot;&gt;&lt;property id=&quot;20148&quot; value=&quot;5&quot;/&gt;&lt;property id=&quot;20300&quot; value=&quot;Slide 11 - &amp;quot;Enhanced Architecture of            Accomplished Teaching&amp;quot;&quot;/&gt;&lt;property id=&quot;20307&quot; value=&quot;329&quot;/&gt;&lt;/object&gt;&lt;object type=&quot;3&quot; unique_id=&quot;11932&quot;&gt;&lt;property id=&quot;20148&quot; value=&quot;5&quot;/&gt;&lt;property id=&quot;20300&quot; value=&quot;Slide 12 - &amp;quot;25 Certificates Are Offered&amp;quot;&quot;/&gt;&lt;property id=&quot;20307&quot; value=&quot;330&quot;/&gt;&lt;/object&gt;&lt;object type=&quot;3&quot; unique_id=&quot;11933&quot;&gt;&lt;property id=&quot;20148&quot; value=&quot;5&quot;/&gt;&lt;property id=&quot;20300&quot; value=&quot;Slide 13 - &amp;quot;What is Different?&amp;quot;&quot;/&gt;&lt;property id=&quot;20307&quot; value=&quot;327&quot;/&gt;&lt;/object&gt;&lt;object type=&quot;3&quot; unique_id=&quot;11934&quot;&gt;&lt;property id=&quot;20148&quot; value=&quot;5&quot;/&gt;&lt;property id=&quot;20300&quot; value=&quot;Slide 15 - &amp;quot;NBPTS Roll Out Over Time&amp;quot;&quot;/&gt;&lt;property id=&quot;20307&quot; value=&quot;334&quot;/&gt;&lt;/object&gt;&lt;object type=&quot;3&quot; unique_id=&quot;11937&quot;&gt;&lt;property id=&quot;20148&quot; value=&quot;5&quot;/&gt;&lt;property id=&quot;20300&quot; value=&quot;Slide 6 - &amp;quot;&amp;#x0D;&amp;#x0A;NATIONAL BOARD CERTIFICATION&amp;#x0D;&amp;#x0A;What is changing?&amp;#x0D;&amp;#x0A;&amp;quot;&quot;/&gt;&lt;property id=&quot;20307&quot; value=&quot;338&quot;/&gt;&lt;/object&gt;&lt;object type=&quot;3&quot; unique_id=&quot;11938&quot;&gt;&lt;property id=&quot;20148&quot; value=&quot;5&quot;/&gt;&lt;property id=&quot;20300&quot; value=&quot;Slide 14 - &amp;quot;What will your journey look like?&amp;quot;&quot;/&gt;&lt;property id=&quot;20307&quot; value=&quot;339&quot;/&gt;&lt;/object&gt;&lt;/object&gt;&lt;object type=&quot;8&quot; unique_id=&quot;10076&quot;&gt;&lt;/object&gt;&lt;/object&gt;&lt;/database&gt;"/>
  <p:tag name="SECTOMILLISECCONVERTED" val="1"/>
</p:tagLst>
</file>

<file path=ppt/theme/theme1.xml><?xml version="1.0" encoding="utf-8"?>
<a:theme xmlns:a="http://schemas.openxmlformats.org/drawingml/2006/main" name="NBRC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16951d-0445-4eb7-bf25-d24c368ab597" xsi:nil="true"/>
    <lcf76f155ced4ddcb4097134ff3c332f xmlns="f5316fa8-a565-4986-89e6-79ad7988489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B415C6100C1F4383203E1D4E251276" ma:contentTypeVersion="17" ma:contentTypeDescription="Create a new document." ma:contentTypeScope="" ma:versionID="6001801713105936c947155ecfed9e92">
  <xsd:schema xmlns:xsd="http://www.w3.org/2001/XMLSchema" xmlns:xs="http://www.w3.org/2001/XMLSchema" xmlns:p="http://schemas.microsoft.com/office/2006/metadata/properties" xmlns:ns1="http://schemas.microsoft.com/sharepoint/v3" xmlns:ns2="f5316fa8-a565-4986-89e6-79ad79884896" xmlns:ns3="1316951d-0445-4eb7-bf25-d24c368ab597" targetNamespace="http://schemas.microsoft.com/office/2006/metadata/properties" ma:root="true" ma:fieldsID="a0f654008bc8223c8a55f0a949071614" ns1:_="" ns2:_="" ns3:_="">
    <xsd:import namespace="http://schemas.microsoft.com/sharepoint/v3"/>
    <xsd:import namespace="f5316fa8-a565-4986-89e6-79ad79884896"/>
    <xsd:import namespace="1316951d-0445-4eb7-bf25-d24c368ab5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316fa8-a565-4986-89e6-79ad7988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16951d-0445-4eb7-bf25-d24c368ab59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7776e6-4b4d-4b85-8a6d-accca7178ad7}" ma:internalName="TaxCatchAll" ma:showField="CatchAllData" ma:web="1316951d-0445-4eb7-bf25-d24c368ab5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0663C4-4B2D-49E5-B59C-477F3D011E72}">
  <ds:schemaRefs>
    <ds:schemaRef ds:uri="http://schemas.microsoft.com/sharepoint/v3/contenttype/forms"/>
  </ds:schemaRefs>
</ds:datastoreItem>
</file>

<file path=customXml/itemProps2.xml><?xml version="1.0" encoding="utf-8"?>
<ds:datastoreItem xmlns:ds="http://schemas.openxmlformats.org/officeDocument/2006/customXml" ds:itemID="{0BF8C9D9-CEAB-4FFC-977B-BCE63A9FF4BF}">
  <ds:schemaRefs>
    <ds:schemaRef ds:uri="1316951d-0445-4eb7-bf25-d24c368ab597"/>
    <ds:schemaRef ds:uri="f5316fa8-a565-4986-89e6-79ad798848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6FDDB0-A841-42D3-A350-A5F2683A8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316fa8-a565-4986-89e6-79ad79884896"/>
    <ds:schemaRef ds:uri="1316951d-0445-4eb7-bf25-d24c368ab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NBRCppt</Template>
  <TotalTime>78</TotalTime>
  <Words>2886</Words>
  <Application>Microsoft Office PowerPoint</Application>
  <PresentationFormat>On-screen Show (4:3)</PresentationFormat>
  <Paragraphs>253</Paragraphs>
  <Slides>27</Slides>
  <Notes>26</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NBRCppt</vt:lpstr>
      <vt:lpstr>National Board Certification  for Teachers in Illinois</vt:lpstr>
      <vt:lpstr>What is National Board Certification?</vt:lpstr>
      <vt:lpstr>Why National Board Certification?</vt:lpstr>
      <vt:lpstr>    Benefits of Becoming a National Board Certified Teacher </vt:lpstr>
      <vt:lpstr>Differentiated Professional Development  for Teachers and Counselors</vt:lpstr>
      <vt:lpstr>5 Core Propositions of National Board </vt:lpstr>
      <vt:lpstr>National Board  Professional Teaching Standards </vt:lpstr>
      <vt:lpstr>Architecture of  Accomplished Teaching</vt:lpstr>
      <vt:lpstr>PowerPoint Presentation</vt:lpstr>
      <vt:lpstr>National Board’s Core Propositions Aligned to Illinois Standards and Professional Learning  See detailed alignment:</vt:lpstr>
      <vt:lpstr>Eligibility for NB Certification</vt:lpstr>
      <vt:lpstr>What is the NB Process?</vt:lpstr>
      <vt:lpstr>The National Board Process  4 Components: </vt:lpstr>
      <vt:lpstr>PowerPoint Presentation</vt:lpstr>
      <vt:lpstr>How does a teacher or counselor  become a NBCT?</vt:lpstr>
      <vt:lpstr>How long does the NB process take? </vt:lpstr>
      <vt:lpstr>PowerPoint Presentation</vt:lpstr>
      <vt:lpstr>Illinois Financial Support</vt:lpstr>
      <vt:lpstr>State Funding</vt:lpstr>
      <vt:lpstr>How to Apply for State Funding</vt:lpstr>
      <vt:lpstr>PowerPoint Presentation</vt:lpstr>
      <vt:lpstr>1st Time Candidate Support</vt:lpstr>
      <vt:lpstr>PowerPoint Presentation</vt:lpstr>
      <vt:lpstr>National Board Resource Center</vt:lpstr>
      <vt:lpstr>National Board Professional  Development School</vt:lpstr>
      <vt:lpstr>Resources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Awareness   National Board Certification</dc:title>
  <dc:creator>test</dc:creator>
  <cp:lastModifiedBy>Bettis, Sheri</cp:lastModifiedBy>
  <cp:revision>2</cp:revision>
  <cp:lastPrinted>2020-01-21T14:32:01Z</cp:lastPrinted>
  <dcterms:created xsi:type="dcterms:W3CDTF">2011-02-10T02:23:36Z</dcterms:created>
  <dcterms:modified xsi:type="dcterms:W3CDTF">2023-08-20T19:55:40Z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0x01010049B415C6100C1F4383203E1D4E251276</vt:lpwstr>
  </property>
  <property fmtid="{D5CDD505-2E9C-101B-9397-08002B2CF9AE}" pid="3" name="MediaServiceImageTags">
    <vt:lpwstr/>
  </property>
</Properties>
</file>